
<file path=[Content_Types].xml><?xml version="1.0" encoding="utf-8"?>
<Types xmlns="http://schemas.openxmlformats.org/package/2006/content-types">
  <Default Extension="bin" ContentType="application/vnd.ms-office.activeX"/>
  <Default Extension="gif" ContentType="image/gif"/>
  <Default Extension="jpeg" ContentType="image/jpe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ctiveX/activeX1.xml" ContentType="application/vnd.ms-office.activeX+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156" y="135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5512D116-5CC6-11CF-8D67-00AA00BDCE1D}" ax:persistence="persistStorage" r:id="rId1"/>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Vorsah" userId="f5fffb6db1df8271" providerId="LiveId" clId="{BF6D293C-B851-4988-A33B-17B6A8ACE690}"/>
    <pc:docChg chg="addSld modSld">
      <pc:chgData name="Samuel Vorsah" userId="f5fffb6db1df8271" providerId="LiveId" clId="{BF6D293C-B851-4988-A33B-17B6A8ACE690}" dt="2020-12-06T00:02:09.502" v="2"/>
      <pc:docMkLst>
        <pc:docMk/>
      </pc:docMkLst>
      <pc:sldChg chg="addSp modSp new setBg">
        <pc:chgData name="Samuel Vorsah" userId="f5fffb6db1df8271" providerId="LiveId" clId="{BF6D293C-B851-4988-A33B-17B6A8ACE690}" dt="2020-12-06T00:02:09.502" v="2"/>
        <pc:sldMkLst>
          <pc:docMk/>
          <pc:sldMk cId="1873591280" sldId="256"/>
        </pc:sldMkLst>
        <pc:spChg chg="add">
          <ac:chgData name="Samuel Vorsah" userId="f5fffb6db1df8271" providerId="LiveId" clId="{BF6D293C-B851-4988-A33B-17B6A8ACE690}" dt="2020-12-06T00:02:09.493" v="1"/>
          <ac:spMkLst>
            <pc:docMk/>
            <pc:sldMk cId="1873591280" sldId="256"/>
            <ac:spMk id="4" creationId="{C4D0DC48-AE0D-4552-964D-CA6C1CA7D06D}"/>
          </ac:spMkLst>
        </pc:spChg>
        <pc:graphicFrameChg chg="add mod">
          <ac:chgData name="Samuel Vorsah" userId="f5fffb6db1df8271" providerId="LiveId" clId="{BF6D293C-B851-4988-A33B-17B6A8ACE690}" dt="2020-12-06T00:02:09.502" v="2"/>
          <ac:graphicFrameMkLst>
            <pc:docMk/>
            <pc:sldMk cId="1873591280" sldId="256"/>
            <ac:graphicFrameMk id="5" creationId="{CD8D0AE4-AAFC-4C5B-9871-733BDAD9E9B6}"/>
          </ac:graphicFrameMkLst>
        </pc:graphicFrameChg>
        <pc:picChg chg="add">
          <ac:chgData name="Samuel Vorsah" userId="f5fffb6db1df8271" providerId="LiveId" clId="{BF6D293C-B851-4988-A33B-17B6A8ACE690}" dt="2020-12-06T00:02:09.493" v="1"/>
          <ac:picMkLst>
            <pc:docMk/>
            <pc:sldMk cId="1873591280" sldId="256"/>
            <ac:picMk id="1027" creationId="{F0F76D74-49FA-4770-9C42-A19961A91205}"/>
          </ac:picMkLst>
        </pc:picChg>
        <pc:picChg chg="add">
          <ac:chgData name="Samuel Vorsah" userId="f5fffb6db1df8271" providerId="LiveId" clId="{BF6D293C-B851-4988-A33B-17B6A8ACE690}" dt="2020-12-06T00:02:09.493" v="1"/>
          <ac:picMkLst>
            <pc:docMk/>
            <pc:sldMk cId="1873591280" sldId="256"/>
            <ac:picMk id="1028" creationId="{1EEF9352-7509-4315-A0BE-84FA7E7BAE54}"/>
          </ac:picMkLst>
        </pc:picChg>
        <pc:picChg chg="add">
          <ac:chgData name="Samuel Vorsah" userId="f5fffb6db1df8271" providerId="LiveId" clId="{BF6D293C-B851-4988-A33B-17B6A8ACE690}" dt="2020-12-06T00:02:09.493" v="1"/>
          <ac:picMkLst>
            <pc:docMk/>
            <pc:sldMk cId="1873591280" sldId="256"/>
            <ac:picMk id="1029" creationId="{528ADC13-3C21-42A8-BDB0-C502B5779534}"/>
          </ac:picMkLst>
        </pc:picChg>
        <pc:picChg chg="add">
          <ac:chgData name="Samuel Vorsah" userId="f5fffb6db1df8271" providerId="LiveId" clId="{BF6D293C-B851-4988-A33B-17B6A8ACE690}" dt="2020-12-06T00:02:09.493" v="1"/>
          <ac:picMkLst>
            <pc:docMk/>
            <pc:sldMk cId="1873591280" sldId="256"/>
            <ac:picMk id="1031" creationId="{E30D7576-25E7-40CB-9681-00F2C81FCA88}"/>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F6C9-7D59-4640-9D5F-CA6F1A838C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4BD3F8-9856-446E-AB3A-1431A783D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6BA341-4269-43CD-A506-F1EBC66B840B}"/>
              </a:ext>
            </a:extLst>
          </p:cNvPr>
          <p:cNvSpPr>
            <a:spLocks noGrp="1"/>
          </p:cNvSpPr>
          <p:nvPr>
            <p:ph type="dt" sz="half" idx="10"/>
          </p:nvPr>
        </p:nvSpPr>
        <p:spPr/>
        <p:txBody>
          <a:bodyPr/>
          <a:lstStyle/>
          <a:p>
            <a:fld id="{D645A518-4C05-4608-A011-85C8326C0874}" type="datetimeFigureOut">
              <a:rPr lang="en-US" smtClean="0"/>
              <a:t>05-Dec-20</a:t>
            </a:fld>
            <a:endParaRPr lang="en-US"/>
          </a:p>
        </p:txBody>
      </p:sp>
      <p:sp>
        <p:nvSpPr>
          <p:cNvPr id="5" name="Footer Placeholder 4">
            <a:extLst>
              <a:ext uri="{FF2B5EF4-FFF2-40B4-BE49-F238E27FC236}">
                <a16:creationId xmlns:a16="http://schemas.microsoft.com/office/drawing/2014/main" id="{02110A98-04D8-4F2A-8651-4EAD4DEBF9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870B65-FDBB-411A-9820-2CDB0A1B0555}"/>
              </a:ext>
            </a:extLst>
          </p:cNvPr>
          <p:cNvSpPr>
            <a:spLocks noGrp="1"/>
          </p:cNvSpPr>
          <p:nvPr>
            <p:ph type="sldNum" sz="quarter" idx="12"/>
          </p:nvPr>
        </p:nvSpPr>
        <p:spPr/>
        <p:txBody>
          <a:bodyPr/>
          <a:lstStyle/>
          <a:p>
            <a:fld id="{E93DDAD6-8194-4BD3-A397-A88431A22C3C}" type="slidenum">
              <a:rPr lang="en-US" smtClean="0"/>
              <a:t>‹#›</a:t>
            </a:fld>
            <a:endParaRPr lang="en-US"/>
          </a:p>
        </p:txBody>
      </p:sp>
    </p:spTree>
    <p:extLst>
      <p:ext uri="{BB962C8B-B14F-4D97-AF65-F5344CB8AC3E}">
        <p14:creationId xmlns:p14="http://schemas.microsoft.com/office/powerpoint/2010/main" val="1555905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D84F-BB2B-408E-B40D-520AFEE746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E84335-2962-463F-A5C0-A7D1190CE0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025EE-8F71-4B7B-BB0D-1100F8096643}"/>
              </a:ext>
            </a:extLst>
          </p:cNvPr>
          <p:cNvSpPr>
            <a:spLocks noGrp="1"/>
          </p:cNvSpPr>
          <p:nvPr>
            <p:ph type="dt" sz="half" idx="10"/>
          </p:nvPr>
        </p:nvSpPr>
        <p:spPr/>
        <p:txBody>
          <a:bodyPr/>
          <a:lstStyle/>
          <a:p>
            <a:fld id="{D645A518-4C05-4608-A011-85C8326C0874}" type="datetimeFigureOut">
              <a:rPr lang="en-US" smtClean="0"/>
              <a:t>05-Dec-20</a:t>
            </a:fld>
            <a:endParaRPr lang="en-US"/>
          </a:p>
        </p:txBody>
      </p:sp>
      <p:sp>
        <p:nvSpPr>
          <p:cNvPr id="5" name="Footer Placeholder 4">
            <a:extLst>
              <a:ext uri="{FF2B5EF4-FFF2-40B4-BE49-F238E27FC236}">
                <a16:creationId xmlns:a16="http://schemas.microsoft.com/office/drawing/2014/main" id="{2E3D1CF3-6F11-42B2-8766-F0D20A820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688D1-E9F7-4FC0-81F0-A0404DC2A203}"/>
              </a:ext>
            </a:extLst>
          </p:cNvPr>
          <p:cNvSpPr>
            <a:spLocks noGrp="1"/>
          </p:cNvSpPr>
          <p:nvPr>
            <p:ph type="sldNum" sz="quarter" idx="12"/>
          </p:nvPr>
        </p:nvSpPr>
        <p:spPr/>
        <p:txBody>
          <a:bodyPr/>
          <a:lstStyle/>
          <a:p>
            <a:fld id="{E93DDAD6-8194-4BD3-A397-A88431A22C3C}" type="slidenum">
              <a:rPr lang="en-US" smtClean="0"/>
              <a:t>‹#›</a:t>
            </a:fld>
            <a:endParaRPr lang="en-US"/>
          </a:p>
        </p:txBody>
      </p:sp>
    </p:spTree>
    <p:extLst>
      <p:ext uri="{BB962C8B-B14F-4D97-AF65-F5344CB8AC3E}">
        <p14:creationId xmlns:p14="http://schemas.microsoft.com/office/powerpoint/2010/main" val="271399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CF3407-E266-472E-957B-8D535A4810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0AEEDC-6EBE-4D65-BC7E-D1BA3AC673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C973D-3162-4B0E-83E7-4512ACCA4481}"/>
              </a:ext>
            </a:extLst>
          </p:cNvPr>
          <p:cNvSpPr>
            <a:spLocks noGrp="1"/>
          </p:cNvSpPr>
          <p:nvPr>
            <p:ph type="dt" sz="half" idx="10"/>
          </p:nvPr>
        </p:nvSpPr>
        <p:spPr/>
        <p:txBody>
          <a:bodyPr/>
          <a:lstStyle/>
          <a:p>
            <a:fld id="{D645A518-4C05-4608-A011-85C8326C0874}" type="datetimeFigureOut">
              <a:rPr lang="en-US" smtClean="0"/>
              <a:t>05-Dec-20</a:t>
            </a:fld>
            <a:endParaRPr lang="en-US"/>
          </a:p>
        </p:txBody>
      </p:sp>
      <p:sp>
        <p:nvSpPr>
          <p:cNvPr id="5" name="Footer Placeholder 4">
            <a:extLst>
              <a:ext uri="{FF2B5EF4-FFF2-40B4-BE49-F238E27FC236}">
                <a16:creationId xmlns:a16="http://schemas.microsoft.com/office/drawing/2014/main" id="{43F1AD8F-8D9E-4463-977D-B9A5B87D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C3395-0ADB-427A-BF1E-8244026E9A40}"/>
              </a:ext>
            </a:extLst>
          </p:cNvPr>
          <p:cNvSpPr>
            <a:spLocks noGrp="1"/>
          </p:cNvSpPr>
          <p:nvPr>
            <p:ph type="sldNum" sz="quarter" idx="12"/>
          </p:nvPr>
        </p:nvSpPr>
        <p:spPr/>
        <p:txBody>
          <a:bodyPr/>
          <a:lstStyle/>
          <a:p>
            <a:fld id="{E93DDAD6-8194-4BD3-A397-A88431A22C3C}" type="slidenum">
              <a:rPr lang="en-US" smtClean="0"/>
              <a:t>‹#›</a:t>
            </a:fld>
            <a:endParaRPr lang="en-US"/>
          </a:p>
        </p:txBody>
      </p:sp>
    </p:spTree>
    <p:extLst>
      <p:ext uri="{BB962C8B-B14F-4D97-AF65-F5344CB8AC3E}">
        <p14:creationId xmlns:p14="http://schemas.microsoft.com/office/powerpoint/2010/main" val="1974050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3869-1701-4D9B-967F-F6301DDEAA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8B647-5242-4951-8A99-5D89F770D8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277F7C-8B8A-43A3-9961-B0F0138579EB}"/>
              </a:ext>
            </a:extLst>
          </p:cNvPr>
          <p:cNvSpPr>
            <a:spLocks noGrp="1"/>
          </p:cNvSpPr>
          <p:nvPr>
            <p:ph type="dt" sz="half" idx="10"/>
          </p:nvPr>
        </p:nvSpPr>
        <p:spPr/>
        <p:txBody>
          <a:bodyPr/>
          <a:lstStyle/>
          <a:p>
            <a:fld id="{D645A518-4C05-4608-A011-85C8326C0874}" type="datetimeFigureOut">
              <a:rPr lang="en-US" smtClean="0"/>
              <a:t>05-Dec-20</a:t>
            </a:fld>
            <a:endParaRPr lang="en-US"/>
          </a:p>
        </p:txBody>
      </p:sp>
      <p:sp>
        <p:nvSpPr>
          <p:cNvPr id="5" name="Footer Placeholder 4">
            <a:extLst>
              <a:ext uri="{FF2B5EF4-FFF2-40B4-BE49-F238E27FC236}">
                <a16:creationId xmlns:a16="http://schemas.microsoft.com/office/drawing/2014/main" id="{CB315B39-71AA-42FB-9DB4-C12F67D27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A3B3B-F795-45F9-A615-9C1DBA430423}"/>
              </a:ext>
            </a:extLst>
          </p:cNvPr>
          <p:cNvSpPr>
            <a:spLocks noGrp="1"/>
          </p:cNvSpPr>
          <p:nvPr>
            <p:ph type="sldNum" sz="quarter" idx="12"/>
          </p:nvPr>
        </p:nvSpPr>
        <p:spPr/>
        <p:txBody>
          <a:bodyPr/>
          <a:lstStyle/>
          <a:p>
            <a:fld id="{E93DDAD6-8194-4BD3-A397-A88431A22C3C}" type="slidenum">
              <a:rPr lang="en-US" smtClean="0"/>
              <a:t>‹#›</a:t>
            </a:fld>
            <a:endParaRPr lang="en-US"/>
          </a:p>
        </p:txBody>
      </p:sp>
    </p:spTree>
    <p:extLst>
      <p:ext uri="{BB962C8B-B14F-4D97-AF65-F5344CB8AC3E}">
        <p14:creationId xmlns:p14="http://schemas.microsoft.com/office/powerpoint/2010/main" val="331810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C1048-0B4B-4157-B195-6A527C4A7C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277CC0-E0F7-45E6-B408-9FE2A79945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88C509-44CB-4799-8969-882E7C535721}"/>
              </a:ext>
            </a:extLst>
          </p:cNvPr>
          <p:cNvSpPr>
            <a:spLocks noGrp="1"/>
          </p:cNvSpPr>
          <p:nvPr>
            <p:ph type="dt" sz="half" idx="10"/>
          </p:nvPr>
        </p:nvSpPr>
        <p:spPr/>
        <p:txBody>
          <a:bodyPr/>
          <a:lstStyle/>
          <a:p>
            <a:fld id="{D645A518-4C05-4608-A011-85C8326C0874}" type="datetimeFigureOut">
              <a:rPr lang="en-US" smtClean="0"/>
              <a:t>05-Dec-20</a:t>
            </a:fld>
            <a:endParaRPr lang="en-US"/>
          </a:p>
        </p:txBody>
      </p:sp>
      <p:sp>
        <p:nvSpPr>
          <p:cNvPr id="5" name="Footer Placeholder 4">
            <a:extLst>
              <a:ext uri="{FF2B5EF4-FFF2-40B4-BE49-F238E27FC236}">
                <a16:creationId xmlns:a16="http://schemas.microsoft.com/office/drawing/2014/main" id="{2D0A00C9-DAED-47AC-B3C4-6E1D84D46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68D40-FBDB-4079-ADBA-AE53A3079D00}"/>
              </a:ext>
            </a:extLst>
          </p:cNvPr>
          <p:cNvSpPr>
            <a:spLocks noGrp="1"/>
          </p:cNvSpPr>
          <p:nvPr>
            <p:ph type="sldNum" sz="quarter" idx="12"/>
          </p:nvPr>
        </p:nvSpPr>
        <p:spPr/>
        <p:txBody>
          <a:bodyPr/>
          <a:lstStyle/>
          <a:p>
            <a:fld id="{E93DDAD6-8194-4BD3-A397-A88431A22C3C}" type="slidenum">
              <a:rPr lang="en-US" smtClean="0"/>
              <a:t>‹#›</a:t>
            </a:fld>
            <a:endParaRPr lang="en-US"/>
          </a:p>
        </p:txBody>
      </p:sp>
    </p:spTree>
    <p:extLst>
      <p:ext uri="{BB962C8B-B14F-4D97-AF65-F5344CB8AC3E}">
        <p14:creationId xmlns:p14="http://schemas.microsoft.com/office/powerpoint/2010/main" val="1856588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C48BF-88BD-4298-A8DC-83ADF3671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6B6107-2B04-4232-9AF9-26F89289A5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0792D4-C687-44FA-9ACF-0E24C39834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0AD69A-C550-4D57-BDED-521C19088FFC}"/>
              </a:ext>
            </a:extLst>
          </p:cNvPr>
          <p:cNvSpPr>
            <a:spLocks noGrp="1"/>
          </p:cNvSpPr>
          <p:nvPr>
            <p:ph type="dt" sz="half" idx="10"/>
          </p:nvPr>
        </p:nvSpPr>
        <p:spPr/>
        <p:txBody>
          <a:bodyPr/>
          <a:lstStyle/>
          <a:p>
            <a:fld id="{D645A518-4C05-4608-A011-85C8326C0874}" type="datetimeFigureOut">
              <a:rPr lang="en-US" smtClean="0"/>
              <a:t>05-Dec-20</a:t>
            </a:fld>
            <a:endParaRPr lang="en-US"/>
          </a:p>
        </p:txBody>
      </p:sp>
      <p:sp>
        <p:nvSpPr>
          <p:cNvPr id="6" name="Footer Placeholder 5">
            <a:extLst>
              <a:ext uri="{FF2B5EF4-FFF2-40B4-BE49-F238E27FC236}">
                <a16:creationId xmlns:a16="http://schemas.microsoft.com/office/drawing/2014/main" id="{BF84039C-0DE1-4904-841E-D4A1B2016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9478B8-18A3-456B-8D62-8E279BAA61C7}"/>
              </a:ext>
            </a:extLst>
          </p:cNvPr>
          <p:cNvSpPr>
            <a:spLocks noGrp="1"/>
          </p:cNvSpPr>
          <p:nvPr>
            <p:ph type="sldNum" sz="quarter" idx="12"/>
          </p:nvPr>
        </p:nvSpPr>
        <p:spPr/>
        <p:txBody>
          <a:bodyPr/>
          <a:lstStyle/>
          <a:p>
            <a:fld id="{E93DDAD6-8194-4BD3-A397-A88431A22C3C}" type="slidenum">
              <a:rPr lang="en-US" smtClean="0"/>
              <a:t>‹#›</a:t>
            </a:fld>
            <a:endParaRPr lang="en-US"/>
          </a:p>
        </p:txBody>
      </p:sp>
    </p:spTree>
    <p:extLst>
      <p:ext uri="{BB962C8B-B14F-4D97-AF65-F5344CB8AC3E}">
        <p14:creationId xmlns:p14="http://schemas.microsoft.com/office/powerpoint/2010/main" val="15919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DCF5-17C0-4961-9C7B-D9725E2F4B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A348F9-A9CF-4C55-94C2-DA183FBBE5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E055FD-D913-4293-A1CA-41DE712296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F5927C-D218-4F69-923E-0E8D5D5288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34C398-F372-4827-969F-616AD3887F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C5BF98-0829-4134-9F7F-C5500E439CC0}"/>
              </a:ext>
            </a:extLst>
          </p:cNvPr>
          <p:cNvSpPr>
            <a:spLocks noGrp="1"/>
          </p:cNvSpPr>
          <p:nvPr>
            <p:ph type="dt" sz="half" idx="10"/>
          </p:nvPr>
        </p:nvSpPr>
        <p:spPr/>
        <p:txBody>
          <a:bodyPr/>
          <a:lstStyle/>
          <a:p>
            <a:fld id="{D645A518-4C05-4608-A011-85C8326C0874}" type="datetimeFigureOut">
              <a:rPr lang="en-US" smtClean="0"/>
              <a:t>05-Dec-20</a:t>
            </a:fld>
            <a:endParaRPr lang="en-US"/>
          </a:p>
        </p:txBody>
      </p:sp>
      <p:sp>
        <p:nvSpPr>
          <p:cNvPr id="8" name="Footer Placeholder 7">
            <a:extLst>
              <a:ext uri="{FF2B5EF4-FFF2-40B4-BE49-F238E27FC236}">
                <a16:creationId xmlns:a16="http://schemas.microsoft.com/office/drawing/2014/main" id="{EA6626AD-9A7A-49F7-A4A8-F5E79E8F0E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0487EA-7425-47C9-86DB-2DE696F73287}"/>
              </a:ext>
            </a:extLst>
          </p:cNvPr>
          <p:cNvSpPr>
            <a:spLocks noGrp="1"/>
          </p:cNvSpPr>
          <p:nvPr>
            <p:ph type="sldNum" sz="quarter" idx="12"/>
          </p:nvPr>
        </p:nvSpPr>
        <p:spPr/>
        <p:txBody>
          <a:bodyPr/>
          <a:lstStyle/>
          <a:p>
            <a:fld id="{E93DDAD6-8194-4BD3-A397-A88431A22C3C}" type="slidenum">
              <a:rPr lang="en-US" smtClean="0"/>
              <a:t>‹#›</a:t>
            </a:fld>
            <a:endParaRPr lang="en-US"/>
          </a:p>
        </p:txBody>
      </p:sp>
    </p:spTree>
    <p:extLst>
      <p:ext uri="{BB962C8B-B14F-4D97-AF65-F5344CB8AC3E}">
        <p14:creationId xmlns:p14="http://schemas.microsoft.com/office/powerpoint/2010/main" val="312897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45FE-E4A1-4BAE-A88B-861C5B52E4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A11C53-E0FD-49CD-9B5D-1B97F2E848CA}"/>
              </a:ext>
            </a:extLst>
          </p:cNvPr>
          <p:cNvSpPr>
            <a:spLocks noGrp="1"/>
          </p:cNvSpPr>
          <p:nvPr>
            <p:ph type="dt" sz="half" idx="10"/>
          </p:nvPr>
        </p:nvSpPr>
        <p:spPr/>
        <p:txBody>
          <a:bodyPr/>
          <a:lstStyle/>
          <a:p>
            <a:fld id="{D645A518-4C05-4608-A011-85C8326C0874}" type="datetimeFigureOut">
              <a:rPr lang="en-US" smtClean="0"/>
              <a:t>05-Dec-20</a:t>
            </a:fld>
            <a:endParaRPr lang="en-US"/>
          </a:p>
        </p:txBody>
      </p:sp>
      <p:sp>
        <p:nvSpPr>
          <p:cNvPr id="4" name="Footer Placeholder 3">
            <a:extLst>
              <a:ext uri="{FF2B5EF4-FFF2-40B4-BE49-F238E27FC236}">
                <a16:creationId xmlns:a16="http://schemas.microsoft.com/office/drawing/2014/main" id="{F3479D7A-70BA-4B46-AB17-AAC3D8E3D3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47B07E-A210-47EA-8FFF-0B38F16AA211}"/>
              </a:ext>
            </a:extLst>
          </p:cNvPr>
          <p:cNvSpPr>
            <a:spLocks noGrp="1"/>
          </p:cNvSpPr>
          <p:nvPr>
            <p:ph type="sldNum" sz="quarter" idx="12"/>
          </p:nvPr>
        </p:nvSpPr>
        <p:spPr/>
        <p:txBody>
          <a:bodyPr/>
          <a:lstStyle/>
          <a:p>
            <a:fld id="{E93DDAD6-8194-4BD3-A397-A88431A22C3C}" type="slidenum">
              <a:rPr lang="en-US" smtClean="0"/>
              <a:t>‹#›</a:t>
            </a:fld>
            <a:endParaRPr lang="en-US"/>
          </a:p>
        </p:txBody>
      </p:sp>
    </p:spTree>
    <p:extLst>
      <p:ext uri="{BB962C8B-B14F-4D97-AF65-F5344CB8AC3E}">
        <p14:creationId xmlns:p14="http://schemas.microsoft.com/office/powerpoint/2010/main" val="736280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B4482-6981-459D-BF67-4C599D341C25}"/>
              </a:ext>
            </a:extLst>
          </p:cNvPr>
          <p:cNvSpPr>
            <a:spLocks noGrp="1"/>
          </p:cNvSpPr>
          <p:nvPr>
            <p:ph type="dt" sz="half" idx="10"/>
          </p:nvPr>
        </p:nvSpPr>
        <p:spPr/>
        <p:txBody>
          <a:bodyPr/>
          <a:lstStyle/>
          <a:p>
            <a:fld id="{D645A518-4C05-4608-A011-85C8326C0874}" type="datetimeFigureOut">
              <a:rPr lang="en-US" smtClean="0"/>
              <a:t>05-Dec-20</a:t>
            </a:fld>
            <a:endParaRPr lang="en-US"/>
          </a:p>
        </p:txBody>
      </p:sp>
      <p:sp>
        <p:nvSpPr>
          <p:cNvPr id="3" name="Footer Placeholder 2">
            <a:extLst>
              <a:ext uri="{FF2B5EF4-FFF2-40B4-BE49-F238E27FC236}">
                <a16:creationId xmlns:a16="http://schemas.microsoft.com/office/drawing/2014/main" id="{1A42EAED-B549-4ADB-815F-0B9D398FA4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38FA37-BE7B-48A5-8DC1-F4A51EBEC84A}"/>
              </a:ext>
            </a:extLst>
          </p:cNvPr>
          <p:cNvSpPr>
            <a:spLocks noGrp="1"/>
          </p:cNvSpPr>
          <p:nvPr>
            <p:ph type="sldNum" sz="quarter" idx="12"/>
          </p:nvPr>
        </p:nvSpPr>
        <p:spPr/>
        <p:txBody>
          <a:bodyPr/>
          <a:lstStyle/>
          <a:p>
            <a:fld id="{E93DDAD6-8194-4BD3-A397-A88431A22C3C}" type="slidenum">
              <a:rPr lang="en-US" smtClean="0"/>
              <a:t>‹#›</a:t>
            </a:fld>
            <a:endParaRPr lang="en-US"/>
          </a:p>
        </p:txBody>
      </p:sp>
    </p:spTree>
    <p:extLst>
      <p:ext uri="{BB962C8B-B14F-4D97-AF65-F5344CB8AC3E}">
        <p14:creationId xmlns:p14="http://schemas.microsoft.com/office/powerpoint/2010/main" val="2842596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AC61-AF22-451A-B0F4-2083D728F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25127E-71C1-42D1-9F6B-6D4138A7FD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47FFD6-B2FE-4B86-B4C7-13B8494B6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25FC92-8DEA-47E5-81F4-2F9F7D413D4B}"/>
              </a:ext>
            </a:extLst>
          </p:cNvPr>
          <p:cNvSpPr>
            <a:spLocks noGrp="1"/>
          </p:cNvSpPr>
          <p:nvPr>
            <p:ph type="dt" sz="half" idx="10"/>
          </p:nvPr>
        </p:nvSpPr>
        <p:spPr/>
        <p:txBody>
          <a:bodyPr/>
          <a:lstStyle/>
          <a:p>
            <a:fld id="{D645A518-4C05-4608-A011-85C8326C0874}" type="datetimeFigureOut">
              <a:rPr lang="en-US" smtClean="0"/>
              <a:t>05-Dec-20</a:t>
            </a:fld>
            <a:endParaRPr lang="en-US"/>
          </a:p>
        </p:txBody>
      </p:sp>
      <p:sp>
        <p:nvSpPr>
          <p:cNvPr id="6" name="Footer Placeholder 5">
            <a:extLst>
              <a:ext uri="{FF2B5EF4-FFF2-40B4-BE49-F238E27FC236}">
                <a16:creationId xmlns:a16="http://schemas.microsoft.com/office/drawing/2014/main" id="{E18AEA0A-E8D0-40FE-B536-9CB7952F3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4AE802-4C7C-48FA-84F8-0772B2E46BEB}"/>
              </a:ext>
            </a:extLst>
          </p:cNvPr>
          <p:cNvSpPr>
            <a:spLocks noGrp="1"/>
          </p:cNvSpPr>
          <p:nvPr>
            <p:ph type="sldNum" sz="quarter" idx="12"/>
          </p:nvPr>
        </p:nvSpPr>
        <p:spPr/>
        <p:txBody>
          <a:bodyPr/>
          <a:lstStyle/>
          <a:p>
            <a:fld id="{E93DDAD6-8194-4BD3-A397-A88431A22C3C}" type="slidenum">
              <a:rPr lang="en-US" smtClean="0"/>
              <a:t>‹#›</a:t>
            </a:fld>
            <a:endParaRPr lang="en-US"/>
          </a:p>
        </p:txBody>
      </p:sp>
    </p:spTree>
    <p:extLst>
      <p:ext uri="{BB962C8B-B14F-4D97-AF65-F5344CB8AC3E}">
        <p14:creationId xmlns:p14="http://schemas.microsoft.com/office/powerpoint/2010/main" val="3036045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1E3A-4B6A-4477-8B00-7FC145F251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C74BDB-01B5-46FA-AEF2-E6A1834DF4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D04D63-11C8-4D86-A37A-3A88B8D673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F3082E-A6E1-47BA-97A5-ED5ABF257DA4}"/>
              </a:ext>
            </a:extLst>
          </p:cNvPr>
          <p:cNvSpPr>
            <a:spLocks noGrp="1"/>
          </p:cNvSpPr>
          <p:nvPr>
            <p:ph type="dt" sz="half" idx="10"/>
          </p:nvPr>
        </p:nvSpPr>
        <p:spPr/>
        <p:txBody>
          <a:bodyPr/>
          <a:lstStyle/>
          <a:p>
            <a:fld id="{D645A518-4C05-4608-A011-85C8326C0874}" type="datetimeFigureOut">
              <a:rPr lang="en-US" smtClean="0"/>
              <a:t>05-Dec-20</a:t>
            </a:fld>
            <a:endParaRPr lang="en-US"/>
          </a:p>
        </p:txBody>
      </p:sp>
      <p:sp>
        <p:nvSpPr>
          <p:cNvPr id="6" name="Footer Placeholder 5">
            <a:extLst>
              <a:ext uri="{FF2B5EF4-FFF2-40B4-BE49-F238E27FC236}">
                <a16:creationId xmlns:a16="http://schemas.microsoft.com/office/drawing/2014/main" id="{A3F00784-2ADD-4585-9701-777A6D2CDD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ECD1A1-B39F-4D91-859A-30539C5B2B3F}"/>
              </a:ext>
            </a:extLst>
          </p:cNvPr>
          <p:cNvSpPr>
            <a:spLocks noGrp="1"/>
          </p:cNvSpPr>
          <p:nvPr>
            <p:ph type="sldNum" sz="quarter" idx="12"/>
          </p:nvPr>
        </p:nvSpPr>
        <p:spPr/>
        <p:txBody>
          <a:bodyPr/>
          <a:lstStyle/>
          <a:p>
            <a:fld id="{E93DDAD6-8194-4BD3-A397-A88431A22C3C}" type="slidenum">
              <a:rPr lang="en-US" smtClean="0"/>
              <a:t>‹#›</a:t>
            </a:fld>
            <a:endParaRPr lang="en-US"/>
          </a:p>
        </p:txBody>
      </p:sp>
    </p:spTree>
    <p:extLst>
      <p:ext uri="{BB962C8B-B14F-4D97-AF65-F5344CB8AC3E}">
        <p14:creationId xmlns:p14="http://schemas.microsoft.com/office/powerpoint/2010/main" val="1914266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E02FEC-16E6-46B9-B663-16FEC2450E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95E762-E0ED-42F4-9BC9-86EDD77DC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B8812-79EC-4542-8B5B-C4CAB9E458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5A518-4C05-4608-A011-85C8326C0874}" type="datetimeFigureOut">
              <a:rPr lang="en-US" smtClean="0"/>
              <a:t>05-Dec-20</a:t>
            </a:fld>
            <a:endParaRPr lang="en-US"/>
          </a:p>
        </p:txBody>
      </p:sp>
      <p:sp>
        <p:nvSpPr>
          <p:cNvPr id="5" name="Footer Placeholder 4">
            <a:extLst>
              <a:ext uri="{FF2B5EF4-FFF2-40B4-BE49-F238E27FC236}">
                <a16:creationId xmlns:a16="http://schemas.microsoft.com/office/drawing/2014/main" id="{97386B9A-F36A-48AA-845F-C418D00ABB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AA08A4-5C15-4F98-88BE-8504A9261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DDAD6-8194-4BD3-A397-A88431A22C3C}" type="slidenum">
              <a:rPr lang="en-US" smtClean="0"/>
              <a:t>‹#›</a:t>
            </a:fld>
            <a:endParaRPr lang="en-US"/>
          </a:p>
        </p:txBody>
      </p:sp>
    </p:spTree>
    <p:extLst>
      <p:ext uri="{BB962C8B-B14F-4D97-AF65-F5344CB8AC3E}">
        <p14:creationId xmlns:p14="http://schemas.microsoft.com/office/powerpoint/2010/main" val="1625725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hyperlink" Target="https://en.wikipedia.org/w/index.php?title=Computing&amp;action=edit&amp;section=4" TargetMode="External"/><Relationship Id="rId299" Type="http://schemas.openxmlformats.org/officeDocument/2006/relationships/hyperlink" Target="https://en.wikipedia.org/wiki/Josephson_junction" TargetMode="External"/><Relationship Id="rId303" Type="http://schemas.openxmlformats.org/officeDocument/2006/relationships/hyperlink" Target="https://en.wikipedia.org/wiki/Computing#cite_note-62" TargetMode="External"/><Relationship Id="rId21" Type="http://schemas.openxmlformats.org/officeDocument/2006/relationships/hyperlink" Target="https://en.wikipedia.org/wiki/Single-board_computer" TargetMode="External"/><Relationship Id="rId42" Type="http://schemas.openxmlformats.org/officeDocument/2006/relationships/hyperlink" Target="https://en.wikipedia.org/wiki/Computing#Cybersecurity" TargetMode="External"/><Relationship Id="rId63" Type="http://schemas.openxmlformats.org/officeDocument/2006/relationships/hyperlink" Target="https://en.wikipedia.org/w/index.php?title=Computing&amp;action=edit&amp;section=2" TargetMode="External"/><Relationship Id="rId84" Type="http://schemas.openxmlformats.org/officeDocument/2006/relationships/hyperlink" Target="https://en.wikipedia.org/wiki/William_Shockley" TargetMode="External"/><Relationship Id="rId138" Type="http://schemas.openxmlformats.org/officeDocument/2006/relationships/hyperlink" Target="https://en.wikipedia.org/wiki/Linker_(computing)" TargetMode="External"/><Relationship Id="rId159" Type="http://schemas.openxmlformats.org/officeDocument/2006/relationships/hyperlink" Target="https://en.wikipedia.org/wiki/Killer_application" TargetMode="External"/><Relationship Id="rId324" Type="http://schemas.openxmlformats.org/officeDocument/2006/relationships/hyperlink" Target="https://en.wikipedia.org/wiki/Computing#cite_note-73" TargetMode="External"/><Relationship Id="rId170" Type="http://schemas.openxmlformats.org/officeDocument/2006/relationships/hyperlink" Target="https://en.wikipedia.org/wiki/Electrical_engineering" TargetMode="External"/><Relationship Id="rId191" Type="http://schemas.openxmlformats.org/officeDocument/2006/relationships/hyperlink" Target="https://en.wikipedia.org/wiki/Software_developer" TargetMode="External"/><Relationship Id="rId205" Type="http://schemas.openxmlformats.org/officeDocument/2006/relationships/hyperlink" Target="https://en.wikipedia.org/w/index.php?title=Computing&amp;action=edit&amp;section=13" TargetMode="External"/><Relationship Id="rId226" Type="http://schemas.openxmlformats.org/officeDocument/2006/relationships/hyperlink" Target="https://en.wikipedia.org/wiki/Engineering" TargetMode="External"/><Relationship Id="rId247" Type="http://schemas.openxmlformats.org/officeDocument/2006/relationships/hyperlink" Target="https://en.wikipedia.org/wiki/Human%E2%80%93computer_interaction" TargetMode="External"/><Relationship Id="rId107" Type="http://schemas.openxmlformats.org/officeDocument/2006/relationships/hyperlink" Target="https://en.wikipedia.org/wiki/Computer_revolution" TargetMode="External"/><Relationship Id="rId268" Type="http://schemas.openxmlformats.org/officeDocument/2006/relationships/hyperlink" Target="https://en.wikipedia.org/wiki/Computing#cite_note-46" TargetMode="External"/><Relationship Id="rId289" Type="http://schemas.openxmlformats.org/officeDocument/2006/relationships/hyperlink" Target="https://en.wikipedia.org/wiki/Quantum_algorithm" TargetMode="External"/><Relationship Id="rId11" Type="http://schemas.openxmlformats.org/officeDocument/2006/relationships/hyperlink" Target="https://en.wikipedia.org/wiki/Computer_science" TargetMode="External"/><Relationship Id="rId32" Type="http://schemas.openxmlformats.org/officeDocument/2006/relationships/hyperlink" Target="https://en.wikipedia.org/wiki/Computing#Computer_network" TargetMode="External"/><Relationship Id="rId53" Type="http://schemas.openxmlformats.org/officeDocument/2006/relationships/hyperlink" Target="https://en.wikipedia.org/wiki/Association_for_Computing_Machinery" TargetMode="External"/><Relationship Id="rId74" Type="http://schemas.openxmlformats.org/officeDocument/2006/relationships/hyperlink" Target="https://en.wikipedia.org/wiki/Wikipedia:Citation_needed" TargetMode="External"/><Relationship Id="rId128" Type="http://schemas.openxmlformats.org/officeDocument/2006/relationships/hyperlink" Target="https://en.wikipedia.org/wiki/Terminology" TargetMode="External"/><Relationship Id="rId149" Type="http://schemas.openxmlformats.org/officeDocument/2006/relationships/hyperlink" Target="https://en.wikipedia.org/wiki/Document_file_format" TargetMode="External"/><Relationship Id="rId314" Type="http://schemas.openxmlformats.org/officeDocument/2006/relationships/hyperlink" Target="https://en.wikipedia.org/wiki/Software_as_a_service" TargetMode="External"/><Relationship Id="rId5" Type="http://schemas.openxmlformats.org/officeDocument/2006/relationships/hyperlink" Target="https://en.wikipedia.org/wiki/Computing#searchInput" TargetMode="External"/><Relationship Id="rId95" Type="http://schemas.openxmlformats.org/officeDocument/2006/relationships/hyperlink" Target="https://en.wikipedia.org/wiki/Computing#cite_note-Moskowitz-12" TargetMode="External"/><Relationship Id="rId160" Type="http://schemas.openxmlformats.org/officeDocument/2006/relationships/hyperlink" Target="https://en.wikipedia.org/w/index.php?title=Computing&amp;action=edit&amp;section=8" TargetMode="External"/><Relationship Id="rId181" Type="http://schemas.openxmlformats.org/officeDocument/2006/relationships/hyperlink" Target="https://en.wikipedia.org/wiki/Computer_programming" TargetMode="External"/><Relationship Id="rId216" Type="http://schemas.openxmlformats.org/officeDocument/2006/relationships/hyperlink" Target="https://en.wikipedia.org/wiki/Academic_discipline" TargetMode="External"/><Relationship Id="rId237" Type="http://schemas.openxmlformats.org/officeDocument/2006/relationships/hyperlink" Target="https://en.wikipedia.org/w/index.php?title=Computing&amp;action=edit&amp;section=17" TargetMode="External"/><Relationship Id="rId258" Type="http://schemas.openxmlformats.org/officeDocument/2006/relationships/hyperlink" Target="https://en.wikipedia.org/wiki/Computing#cite_note-37" TargetMode="External"/><Relationship Id="rId279" Type="http://schemas.openxmlformats.org/officeDocument/2006/relationships/hyperlink" Target="https://en.wikipedia.org/wiki/Electronics" TargetMode="External"/><Relationship Id="rId22" Type="http://schemas.openxmlformats.org/officeDocument/2006/relationships/hyperlink" Target="https://en.wikipedia.org/wiki/Computer_science_and_engineering" TargetMode="External"/><Relationship Id="rId43" Type="http://schemas.openxmlformats.org/officeDocument/2006/relationships/hyperlink" Target="https://en.wikipedia.org/wiki/Computing#Data_science" TargetMode="External"/><Relationship Id="rId64" Type="http://schemas.openxmlformats.org/officeDocument/2006/relationships/hyperlink" Target="https://en.wikipedia.org/wiki/History_of_computing" TargetMode="External"/><Relationship Id="rId118" Type="http://schemas.openxmlformats.org/officeDocument/2006/relationships/hyperlink" Target="https://en.wikipedia.org/wiki/Central_processing_unit" TargetMode="External"/><Relationship Id="rId139" Type="http://schemas.openxmlformats.org/officeDocument/2006/relationships/hyperlink" Target="https://en.wikipedia.org/wiki/Debugging" TargetMode="External"/><Relationship Id="rId290" Type="http://schemas.openxmlformats.org/officeDocument/2006/relationships/hyperlink" Target="https://en.wikipedia.org/wiki/DNA_origami" TargetMode="External"/><Relationship Id="rId304" Type="http://schemas.openxmlformats.org/officeDocument/2006/relationships/hyperlink" Target="https://en.wikipedia.org/wiki/Computing#cite_note-63" TargetMode="External"/><Relationship Id="rId325" Type="http://schemas.openxmlformats.org/officeDocument/2006/relationships/hyperlink" Target="https://en.wikipedia.org/wiki/Molecular_modelling" TargetMode="External"/><Relationship Id="rId85" Type="http://schemas.openxmlformats.org/officeDocument/2006/relationships/hyperlink" Target="https://en.wikipedia.org/wiki/Bell_Labs" TargetMode="External"/><Relationship Id="rId150" Type="http://schemas.openxmlformats.org/officeDocument/2006/relationships/hyperlink" Target="https://en.wikipedia.org/wiki/Product_bundling" TargetMode="External"/><Relationship Id="rId171" Type="http://schemas.openxmlformats.org/officeDocument/2006/relationships/hyperlink" Target="https://en.wikipedia.org/wiki/Telecommunications" TargetMode="External"/><Relationship Id="rId192" Type="http://schemas.openxmlformats.org/officeDocument/2006/relationships/hyperlink" Target="https://en.wikipedia.org/wiki/C_(programming_language)" TargetMode="External"/><Relationship Id="rId206" Type="http://schemas.openxmlformats.org/officeDocument/2006/relationships/hyperlink" Target="https://en.wikipedia.org/wiki/Software_industry" TargetMode="External"/><Relationship Id="rId227" Type="http://schemas.openxmlformats.org/officeDocument/2006/relationships/hyperlink" Target="https://en.wikipedia.org/wiki/Computing#cite_note-BoDu04-25" TargetMode="External"/><Relationship Id="rId248" Type="http://schemas.openxmlformats.org/officeDocument/2006/relationships/hyperlink" Target="https://en.wikipedia.org/wiki/Human" TargetMode="External"/><Relationship Id="rId269" Type="http://schemas.openxmlformats.org/officeDocument/2006/relationships/hyperlink" Target="https://en.wikipedia.org/wiki/Computing#cite_note-Kelly_1999_1%E2%80%9327-47" TargetMode="External"/><Relationship Id="rId12" Type="http://schemas.openxmlformats.org/officeDocument/2006/relationships/hyperlink" Target="https://en.wikipedia.org/wiki/Cybersecurity" TargetMode="External"/><Relationship Id="rId33" Type="http://schemas.openxmlformats.org/officeDocument/2006/relationships/hyperlink" Target="https://en.wikipedia.org/wiki/Computing#Internet" TargetMode="External"/><Relationship Id="rId108" Type="http://schemas.openxmlformats.org/officeDocument/2006/relationships/hyperlink" Target="https://en.wikipedia.org/wiki/Computing#cite_note-17" TargetMode="External"/><Relationship Id="rId129" Type="http://schemas.openxmlformats.org/officeDocument/2006/relationships/hyperlink" Target="https://en.wikipedia.org/wiki/Computing#cite_note-19" TargetMode="External"/><Relationship Id="rId280" Type="http://schemas.openxmlformats.org/officeDocument/2006/relationships/hyperlink" Target="https://en.wikipedia.org/wiki/Semiconductor" TargetMode="External"/><Relationship Id="rId315" Type="http://schemas.openxmlformats.org/officeDocument/2006/relationships/hyperlink" Target="https://en.wikipedia.org/wiki/Platform_as_a_service" TargetMode="External"/><Relationship Id="rId54" Type="http://schemas.openxmlformats.org/officeDocument/2006/relationships/hyperlink" Target="https://en.wikipedia.org/wiki/Computing#cite_note-curricula-5" TargetMode="External"/><Relationship Id="rId75" Type="http://schemas.openxmlformats.org/officeDocument/2006/relationships/hyperlink" Target="https://en.wikipedia.org/wiki/C._E._Wynn-Williams" TargetMode="External"/><Relationship Id="rId96" Type="http://schemas.openxmlformats.org/officeDocument/2006/relationships/hyperlink" Target="https://en.wikipedia.org/wiki/MOSFET" TargetMode="External"/><Relationship Id="rId140" Type="http://schemas.openxmlformats.org/officeDocument/2006/relationships/hyperlink" Target="https://en.wikipedia.org/wiki/Computing#cite_note-20" TargetMode="External"/><Relationship Id="rId161" Type="http://schemas.openxmlformats.org/officeDocument/2006/relationships/hyperlink" Target="https://en.wikipedia.org/wiki/Computer_network" TargetMode="External"/><Relationship Id="rId182" Type="http://schemas.openxmlformats.org/officeDocument/2006/relationships/hyperlink" Target="https://en.wikipedia.org/wiki/Programming_language" TargetMode="External"/><Relationship Id="rId217" Type="http://schemas.openxmlformats.org/officeDocument/2006/relationships/hyperlink" Target="https://en.wikipedia.org/wiki/Computing#cite_note-23" TargetMode="External"/><Relationship Id="rId6" Type="http://schemas.openxmlformats.org/officeDocument/2006/relationships/hyperlink" Target="https://en.wikipedia.org/wiki/Computing#cite_note-1" TargetMode="External"/><Relationship Id="rId238" Type="http://schemas.openxmlformats.org/officeDocument/2006/relationships/hyperlink" Target="https://en.wikipedia.org/wiki/Science" TargetMode="External"/><Relationship Id="rId259" Type="http://schemas.openxmlformats.org/officeDocument/2006/relationships/hyperlink" Target="https://en.wikipedia.org/wiki/Computing#cite_note-38" TargetMode="External"/><Relationship Id="rId23" Type="http://schemas.openxmlformats.org/officeDocument/2006/relationships/hyperlink" Target="https://en.wikipedia.org/wiki/Computing#cite_note-3" TargetMode="External"/><Relationship Id="rId119" Type="http://schemas.openxmlformats.org/officeDocument/2006/relationships/hyperlink" Target="https://en.wikipedia.org/wiki/Memory" TargetMode="External"/><Relationship Id="rId270" Type="http://schemas.openxmlformats.org/officeDocument/2006/relationships/hyperlink" Target="https://en.wikipedia.org/wiki/Computing#cite_note-48" TargetMode="External"/><Relationship Id="rId291" Type="http://schemas.openxmlformats.org/officeDocument/2006/relationships/hyperlink" Target="https://en.wikipedia.org/wiki/Computing#cite_note-57" TargetMode="External"/><Relationship Id="rId305" Type="http://schemas.openxmlformats.org/officeDocument/2006/relationships/hyperlink" Target="https://en.wikipedia.org/wiki/Computing#cite_note-64" TargetMode="External"/><Relationship Id="rId326" Type="http://schemas.openxmlformats.org/officeDocument/2006/relationships/hyperlink" Target="https://en.wikipedia.org/wiki/File:GalvesLocherbach_-_Low_resolution.gif" TargetMode="External"/><Relationship Id="rId44" Type="http://schemas.openxmlformats.org/officeDocument/2006/relationships/hyperlink" Target="https://en.wikipedia.org/wiki/Computing#Information_systems" TargetMode="External"/><Relationship Id="rId65" Type="http://schemas.openxmlformats.org/officeDocument/2006/relationships/hyperlink" Target="https://en.wikipedia.org/wiki/Timeline_of_computing" TargetMode="External"/><Relationship Id="rId86" Type="http://schemas.openxmlformats.org/officeDocument/2006/relationships/hyperlink" Target="https://en.wikipedia.org/wiki/Transistor" TargetMode="External"/><Relationship Id="rId130" Type="http://schemas.openxmlformats.org/officeDocument/2006/relationships/hyperlink" Target="https://en.wikipedia.org/w/index.php?title=Computing&amp;action=edit&amp;section=6" TargetMode="External"/><Relationship Id="rId151" Type="http://schemas.openxmlformats.org/officeDocument/2006/relationships/hyperlink" Target="https://en.wikipedia.org/wiki/Middleware" TargetMode="External"/><Relationship Id="rId172" Type="http://schemas.openxmlformats.org/officeDocument/2006/relationships/hyperlink" Target="https://en.wikipedia.org/w/index.php?title=Computing&amp;action=edit&amp;section=9" TargetMode="External"/><Relationship Id="rId193" Type="http://schemas.openxmlformats.org/officeDocument/2006/relationships/hyperlink" Target="https://en.wikipedia.org/wiki/C%2B%2B" TargetMode="External"/><Relationship Id="rId207" Type="http://schemas.openxmlformats.org/officeDocument/2006/relationships/hyperlink" Target="https://en.wikipedia.org/wiki/Software_development" TargetMode="External"/><Relationship Id="rId228" Type="http://schemas.openxmlformats.org/officeDocument/2006/relationships/hyperlink" Target="https://en.wikipedia.org/wiki/Computing#cite_note-26" TargetMode="External"/><Relationship Id="rId249" Type="http://schemas.openxmlformats.org/officeDocument/2006/relationships/hyperlink" Target="https://en.wikipedia.org/w/index.php?title=Computing&amp;action=edit&amp;section=18" TargetMode="External"/><Relationship Id="rId13" Type="http://schemas.openxmlformats.org/officeDocument/2006/relationships/hyperlink" Target="https://en.wikipedia.org/wiki/Data_science" TargetMode="External"/><Relationship Id="rId109" Type="http://schemas.openxmlformats.org/officeDocument/2006/relationships/hyperlink" Target="https://en.wikipedia.org/wiki/Microcomputer_revolution" TargetMode="External"/><Relationship Id="rId260" Type="http://schemas.openxmlformats.org/officeDocument/2006/relationships/hyperlink" Target="https://en.wikipedia.org/wiki/Business" TargetMode="External"/><Relationship Id="rId281" Type="http://schemas.openxmlformats.org/officeDocument/2006/relationships/hyperlink" Target="https://en.wikipedia.org/wiki/E-commerce" TargetMode="External"/><Relationship Id="rId316" Type="http://schemas.openxmlformats.org/officeDocument/2006/relationships/hyperlink" Target="https://en.wikipedia.org/wiki/Infrastructure_as_a_service" TargetMode="External"/><Relationship Id="rId34" Type="http://schemas.openxmlformats.org/officeDocument/2006/relationships/hyperlink" Target="https://en.wikipedia.org/wiki/Computing#Computer_programming" TargetMode="External"/><Relationship Id="rId55" Type="http://schemas.openxmlformats.org/officeDocument/2006/relationships/hyperlink" Target="https://en.wikipedia.org/wiki/Information_system" TargetMode="External"/><Relationship Id="rId76" Type="http://schemas.openxmlformats.org/officeDocument/2006/relationships/hyperlink" Target="https://en.wikipedia.org/wiki/Computing#cite_note-8" TargetMode="External"/><Relationship Id="rId97" Type="http://schemas.openxmlformats.org/officeDocument/2006/relationships/hyperlink" Target="https://en.wikipedia.org/wiki/Mohamed_Atalla" TargetMode="External"/><Relationship Id="rId120" Type="http://schemas.openxmlformats.org/officeDocument/2006/relationships/hyperlink" Target="https://en.wikipedia.org/wiki/Input/output" TargetMode="External"/><Relationship Id="rId141" Type="http://schemas.openxmlformats.org/officeDocument/2006/relationships/hyperlink" Target="https://en.wikipedia.org/w/index.php?title=Computing&amp;action=edit&amp;section=7" TargetMode="External"/><Relationship Id="rId7" Type="http://schemas.openxmlformats.org/officeDocument/2006/relationships/hyperlink" Target="https://en.wikipedia.org/wiki/Algorithm" TargetMode="External"/><Relationship Id="rId162" Type="http://schemas.openxmlformats.org/officeDocument/2006/relationships/hyperlink" Target="https://en.wikipedia.org/wiki/Computing#cite_note-21" TargetMode="External"/><Relationship Id="rId183" Type="http://schemas.openxmlformats.org/officeDocument/2006/relationships/hyperlink" Target="https://en.wikipedia.org/wiki/Artificial_language" TargetMode="External"/><Relationship Id="rId218" Type="http://schemas.openxmlformats.org/officeDocument/2006/relationships/hyperlink" Target="https://en.wikipedia.org/wiki/Electronic_engineering" TargetMode="External"/><Relationship Id="rId239" Type="http://schemas.openxmlformats.org/officeDocument/2006/relationships/hyperlink" Target="https://en.wikipedia.org/wiki/Computation" TargetMode="External"/><Relationship Id="rId250" Type="http://schemas.openxmlformats.org/officeDocument/2006/relationships/hyperlink" Target="https://en.wikipedia.org/wiki/Computer_security" TargetMode="External"/><Relationship Id="rId271" Type="http://schemas.openxmlformats.org/officeDocument/2006/relationships/hyperlink" Target="https://en.wikipedia.org/wiki/Computing#cite_note-49" TargetMode="External"/><Relationship Id="rId292" Type="http://schemas.openxmlformats.org/officeDocument/2006/relationships/hyperlink" Target="https://en.wikipedia.org/w/index.php?title=Quantum_antenna&amp;action=edit&amp;redlink=1" TargetMode="External"/><Relationship Id="rId306" Type="http://schemas.openxmlformats.org/officeDocument/2006/relationships/hyperlink" Target="https://en.wikipedia.org/wiki/Spintronics" TargetMode="External"/><Relationship Id="rId24" Type="http://schemas.openxmlformats.org/officeDocument/2006/relationships/hyperlink" Target="https://en.wikipedia.org/wiki/Computing#cite_note-4" TargetMode="External"/><Relationship Id="rId45" Type="http://schemas.openxmlformats.org/officeDocument/2006/relationships/hyperlink" Target="https://en.wikipedia.org/wiki/Computing#Information_technology" TargetMode="External"/><Relationship Id="rId66" Type="http://schemas.openxmlformats.org/officeDocument/2006/relationships/hyperlink" Target="https://en.wikipedia.org/wiki/History_of_computing_hardware" TargetMode="External"/><Relationship Id="rId87" Type="http://schemas.openxmlformats.org/officeDocument/2006/relationships/hyperlink" Target="https://en.wikipedia.org/wiki/Point-contact_transistor" TargetMode="External"/><Relationship Id="rId110" Type="http://schemas.openxmlformats.org/officeDocument/2006/relationships/hyperlink" Target="https://en.wikipedia.org/wiki/Computing#cite_note-18" TargetMode="External"/><Relationship Id="rId131" Type="http://schemas.openxmlformats.org/officeDocument/2006/relationships/hyperlink" Target="https://en.wikipedia.org/wiki/System_software" TargetMode="External"/><Relationship Id="rId327" Type="http://schemas.openxmlformats.org/officeDocument/2006/relationships/image" Target="../media/image2.gif"/><Relationship Id="rId152" Type="http://schemas.openxmlformats.org/officeDocument/2006/relationships/hyperlink" Target="https://en.wikipedia.org/wiki/Computing_platform" TargetMode="External"/><Relationship Id="rId173" Type="http://schemas.openxmlformats.org/officeDocument/2006/relationships/hyperlink" Target="https://en.wikipedia.org/wiki/Internet" TargetMode="External"/><Relationship Id="rId194" Type="http://schemas.openxmlformats.org/officeDocument/2006/relationships/hyperlink" Target="https://en.wikipedia.org/wiki/Java_(programming_language)" TargetMode="External"/><Relationship Id="rId208" Type="http://schemas.openxmlformats.org/officeDocument/2006/relationships/hyperlink" Target="https://en.wikipedia.org/wiki/Software_maintenance" TargetMode="External"/><Relationship Id="rId229" Type="http://schemas.openxmlformats.org/officeDocument/2006/relationships/hyperlink" Target="https://en.wikipedia.org/wiki/Computing#cite_note-27" TargetMode="External"/><Relationship Id="rId240" Type="http://schemas.openxmlformats.org/officeDocument/2006/relationships/hyperlink" Target="https://en.wikipedia.org/wiki/Computing#cite_note-32" TargetMode="External"/><Relationship Id="rId261" Type="http://schemas.openxmlformats.org/officeDocument/2006/relationships/hyperlink" Target="https://en.wikipedia.org/wiki/Computing#cite_note-39" TargetMode="External"/><Relationship Id="rId14" Type="http://schemas.openxmlformats.org/officeDocument/2006/relationships/hyperlink" Target="https://en.wikipedia.org/wiki/Information_systems" TargetMode="External"/><Relationship Id="rId35" Type="http://schemas.openxmlformats.org/officeDocument/2006/relationships/hyperlink" Target="https://en.wikipedia.org/wiki/Computing#Computer_programmer" TargetMode="External"/><Relationship Id="rId56" Type="http://schemas.openxmlformats.org/officeDocument/2006/relationships/hyperlink" Target="https://en.wikipedia.org/wiki/Antikythera_mechanism" TargetMode="External"/><Relationship Id="rId77" Type="http://schemas.openxmlformats.org/officeDocument/2006/relationships/hyperlink" Target="https://en.wikipedia.org/wiki/Claude_Shannon" TargetMode="External"/><Relationship Id="rId100" Type="http://schemas.openxmlformats.org/officeDocument/2006/relationships/hyperlink" Target="https://en.wikipedia.org/wiki/Computing#cite_note-Lojek-14" TargetMode="External"/><Relationship Id="rId282" Type="http://schemas.openxmlformats.org/officeDocument/2006/relationships/hyperlink" Target="https://en.wikipedia.org/wiki/Computer_services" TargetMode="External"/><Relationship Id="rId317" Type="http://schemas.openxmlformats.org/officeDocument/2006/relationships/hyperlink" Target="https://en.wikipedia.org/wiki/Computing#cite_note-69" TargetMode="External"/><Relationship Id="rId8" Type="http://schemas.openxmlformats.org/officeDocument/2006/relationships/hyperlink" Target="https://en.wikipedia.org/wiki/Computer_hardware" TargetMode="External"/><Relationship Id="rId51" Type="http://schemas.openxmlformats.org/officeDocument/2006/relationships/hyperlink" Target="https://en.wikipedia.org/wiki/Computing#External_links" TargetMode="External"/><Relationship Id="rId72" Type="http://schemas.openxmlformats.org/officeDocument/2006/relationships/hyperlink" Target="https://en.wikipedia.org/wiki/Abacus" TargetMode="External"/><Relationship Id="rId93" Type="http://schemas.openxmlformats.org/officeDocument/2006/relationships/hyperlink" Target="https://en.wikipedia.org/wiki/Computing#cite_note-11" TargetMode="External"/><Relationship Id="rId98" Type="http://schemas.openxmlformats.org/officeDocument/2006/relationships/hyperlink" Target="https://en.wikipedia.org/wiki/Dawon_Kahng" TargetMode="External"/><Relationship Id="rId121" Type="http://schemas.openxmlformats.org/officeDocument/2006/relationships/hyperlink" Target="https://en.wikipedia.org/wiki/Computational_logic" TargetMode="External"/><Relationship Id="rId142" Type="http://schemas.openxmlformats.org/officeDocument/2006/relationships/hyperlink" Target="https://en.wikipedia.org/wiki/Application_software" TargetMode="External"/><Relationship Id="rId163" Type="http://schemas.openxmlformats.org/officeDocument/2006/relationships/hyperlink" Target="https://en.wikipedia.org/wiki/Communications_protocol" TargetMode="External"/><Relationship Id="rId184" Type="http://schemas.openxmlformats.org/officeDocument/2006/relationships/hyperlink" Target="https://en.wikipedia.org/wiki/Natural_language" TargetMode="External"/><Relationship Id="rId189" Type="http://schemas.openxmlformats.org/officeDocument/2006/relationships/hyperlink" Target="https://en.wikipedia.org/wiki/Programmer" TargetMode="External"/><Relationship Id="rId219" Type="http://schemas.openxmlformats.org/officeDocument/2006/relationships/hyperlink" Target="https://en.wikipedia.org/wiki/Software_design" TargetMode="External"/><Relationship Id="rId3" Type="http://schemas.openxmlformats.org/officeDocument/2006/relationships/slideLayout" Target="../slideLayouts/slideLayout1.xml"/><Relationship Id="rId214" Type="http://schemas.openxmlformats.org/officeDocument/2006/relationships/hyperlink" Target="https://en.wikipedia.org/w/index.php?title=Computing&amp;action=edit&amp;section=14" TargetMode="External"/><Relationship Id="rId230" Type="http://schemas.openxmlformats.org/officeDocument/2006/relationships/hyperlink" Target="https://en.wikipedia.org/wiki/NATO_Software_Engineering_Conferences" TargetMode="External"/><Relationship Id="rId235" Type="http://schemas.openxmlformats.org/officeDocument/2006/relationships/hyperlink" Target="https://en.wikipedia.org/wiki/Software_Engineering_Body_of_Knowledge" TargetMode="External"/><Relationship Id="rId251" Type="http://schemas.openxmlformats.org/officeDocument/2006/relationships/hyperlink" Target="https://en.wikipedia.org/w/index.php?title=Computing&amp;action=edit&amp;section=19" TargetMode="External"/><Relationship Id="rId256" Type="http://schemas.openxmlformats.org/officeDocument/2006/relationships/hyperlink" Target="https://en.wikipedia.org/wiki/Computing#cite_note-35" TargetMode="External"/><Relationship Id="rId277" Type="http://schemas.openxmlformats.org/officeDocument/2006/relationships/hyperlink" Target="https://en.wikipedia.org/wiki/Computing#cite_note-DOP-53" TargetMode="External"/><Relationship Id="rId298" Type="http://schemas.openxmlformats.org/officeDocument/2006/relationships/hyperlink" Target="https://en.wikipedia.org/wiki/Digital_circuit" TargetMode="External"/><Relationship Id="rId25" Type="http://schemas.openxmlformats.org/officeDocument/2006/relationships/hyperlink" Target="https://en.wikipedia.org/wiki/Computing#Definitions" TargetMode="External"/><Relationship Id="rId46" Type="http://schemas.openxmlformats.org/officeDocument/2006/relationships/hyperlink" Target="https://en.wikipedia.org/wiki/Computing#Research_and_emerging_technologies" TargetMode="External"/><Relationship Id="rId67" Type="http://schemas.openxmlformats.org/officeDocument/2006/relationships/hyperlink" Target="https://en.wikipedia.org/wiki/Computer" TargetMode="External"/><Relationship Id="rId116" Type="http://schemas.openxmlformats.org/officeDocument/2006/relationships/hyperlink" Target="https://en.wikipedia.org/wiki/Formal_semantics_of_programming_languages" TargetMode="External"/><Relationship Id="rId137" Type="http://schemas.openxmlformats.org/officeDocument/2006/relationships/hyperlink" Target="https://en.wikipedia.org/wiki/Compiler" TargetMode="External"/><Relationship Id="rId158" Type="http://schemas.openxmlformats.org/officeDocument/2006/relationships/hyperlink" Target="https://en.wikipedia.org/wiki/Linux_gaming" TargetMode="External"/><Relationship Id="rId272" Type="http://schemas.openxmlformats.org/officeDocument/2006/relationships/hyperlink" Target="https://en.wikipedia.org/wiki/Computing#cite_note-50" TargetMode="External"/><Relationship Id="rId293" Type="http://schemas.openxmlformats.org/officeDocument/2006/relationships/hyperlink" Target="https://en.wikipedia.org/wiki/Computing#cite_note-58" TargetMode="External"/><Relationship Id="rId302" Type="http://schemas.openxmlformats.org/officeDocument/2006/relationships/hyperlink" Target="https://en.wikipedia.org/wiki/Computing#cite_note-61" TargetMode="External"/><Relationship Id="rId307" Type="http://schemas.openxmlformats.org/officeDocument/2006/relationships/hyperlink" Target="https://en.wikipedia.org/wiki/Computing#cite_note-65" TargetMode="External"/><Relationship Id="rId323" Type="http://schemas.openxmlformats.org/officeDocument/2006/relationships/hyperlink" Target="https://en.wikipedia.org/wiki/Quantum_entanglement" TargetMode="External"/><Relationship Id="rId328" Type="http://schemas.openxmlformats.org/officeDocument/2006/relationships/hyperlink" Target="https://en.wikipedia.org/wiki/File:ENIAC-changing_a_tube.jpg" TargetMode="External"/><Relationship Id="rId20" Type="http://schemas.openxmlformats.org/officeDocument/2006/relationships/hyperlink" Target="https://en.wikipedia.org/wiki/Raspberry_Pi" TargetMode="External"/><Relationship Id="rId41" Type="http://schemas.openxmlformats.org/officeDocument/2006/relationships/hyperlink" Target="https://en.wikipedia.org/wiki/Computing#Computer_science" TargetMode="External"/><Relationship Id="rId62" Type="http://schemas.openxmlformats.org/officeDocument/2006/relationships/hyperlink" Target="https://en.wikipedia.org/wiki/Computing#cite_note-7" TargetMode="External"/><Relationship Id="rId83" Type="http://schemas.openxmlformats.org/officeDocument/2006/relationships/hyperlink" Target="https://en.wikipedia.org/wiki/Walter_Brattain" TargetMode="External"/><Relationship Id="rId88" Type="http://schemas.openxmlformats.org/officeDocument/2006/relationships/hyperlink" Target="https://en.wikipedia.org/wiki/Computing#cite_note-Lee-9" TargetMode="External"/><Relationship Id="rId111" Type="http://schemas.openxmlformats.org/officeDocument/2006/relationships/hyperlink" Target="https://en.wikipedia.org/w/index.php?title=Computing&amp;action=edit&amp;section=3" TargetMode="External"/><Relationship Id="rId132" Type="http://schemas.openxmlformats.org/officeDocument/2006/relationships/hyperlink" Target="https://en.wikipedia.org/wiki/Operating_system" TargetMode="External"/><Relationship Id="rId153" Type="http://schemas.openxmlformats.org/officeDocument/2006/relationships/hyperlink" Target="https://en.wikipedia.org/wiki/Microsoft_Office" TargetMode="External"/><Relationship Id="rId174" Type="http://schemas.openxmlformats.org/officeDocument/2006/relationships/hyperlink" Target="https://en.wikipedia.org/wiki/Internet_protocol_suite" TargetMode="External"/><Relationship Id="rId179" Type="http://schemas.openxmlformats.org/officeDocument/2006/relationships/hyperlink" Target="https://en.wikipedia.org/wiki/Email" TargetMode="External"/><Relationship Id="rId195" Type="http://schemas.openxmlformats.org/officeDocument/2006/relationships/hyperlink" Target="https://en.wikipedia.org/wiki/Lisp_(programming_language)" TargetMode="External"/><Relationship Id="rId209" Type="http://schemas.openxmlformats.org/officeDocument/2006/relationships/hyperlink" Target="https://en.wikipedia.org/wiki/Software_publisher" TargetMode="External"/><Relationship Id="rId190" Type="http://schemas.openxmlformats.org/officeDocument/2006/relationships/hyperlink" Target="https://en.wikipedia.org/wiki/Software_engineer" TargetMode="External"/><Relationship Id="rId204" Type="http://schemas.openxmlformats.org/officeDocument/2006/relationships/hyperlink" Target="https://en.wikipedia.org/wiki/System_administrator" TargetMode="External"/><Relationship Id="rId220" Type="http://schemas.openxmlformats.org/officeDocument/2006/relationships/hyperlink" Target="https://en.wikipedia.org/wiki/Microprocessor" TargetMode="External"/><Relationship Id="rId225" Type="http://schemas.openxmlformats.org/officeDocument/2006/relationships/hyperlink" Target="https://en.wikipedia.org/w/index.php?title=Computing&amp;action=edit&amp;section=16" TargetMode="External"/><Relationship Id="rId241" Type="http://schemas.openxmlformats.org/officeDocument/2006/relationships/hyperlink" Target="https://en.wikipedia.org/wiki/Computer_system" TargetMode="External"/><Relationship Id="rId246" Type="http://schemas.openxmlformats.org/officeDocument/2006/relationships/hyperlink" Target="https://en.wikipedia.org/wiki/Complex_systems" TargetMode="External"/><Relationship Id="rId267" Type="http://schemas.openxmlformats.org/officeDocument/2006/relationships/hyperlink" Target="https://en.wikipedia.org/wiki/Computing#cite_note-45" TargetMode="External"/><Relationship Id="rId288" Type="http://schemas.openxmlformats.org/officeDocument/2006/relationships/hyperlink" Target="https://en.wikipedia.org/wiki/Quantum_computing" TargetMode="External"/><Relationship Id="rId15" Type="http://schemas.openxmlformats.org/officeDocument/2006/relationships/hyperlink" Target="https://en.wikipedia.org/wiki/Information_technology" TargetMode="External"/><Relationship Id="rId36" Type="http://schemas.openxmlformats.org/officeDocument/2006/relationships/hyperlink" Target="https://en.wikipedia.org/wiki/Computing#Computer_industry" TargetMode="External"/><Relationship Id="rId57" Type="http://schemas.openxmlformats.org/officeDocument/2006/relationships/hyperlink" Target="https://en.wikipedia.org/wiki/Analog_computer" TargetMode="External"/><Relationship Id="rId106" Type="http://schemas.openxmlformats.org/officeDocument/2006/relationships/hyperlink" Target="https://en.wikipedia.org/wiki/Computing#cite_note-Hittinger-16" TargetMode="External"/><Relationship Id="rId127" Type="http://schemas.openxmlformats.org/officeDocument/2006/relationships/hyperlink" Target="https://en.wikipedia.org/wiki/Instruction_(computer_science)" TargetMode="External"/><Relationship Id="rId262" Type="http://schemas.openxmlformats.org/officeDocument/2006/relationships/hyperlink" Target="https://en.wikipedia.org/wiki/Computing#cite_note-40" TargetMode="External"/><Relationship Id="rId283" Type="http://schemas.openxmlformats.org/officeDocument/2006/relationships/hyperlink" Target="https://en.wikipedia.org/wiki/Computing#cite_note-DMC-55" TargetMode="External"/><Relationship Id="rId313" Type="http://schemas.openxmlformats.org/officeDocument/2006/relationships/hyperlink" Target="https://en.wikipedia.org/w/index.php?title=Computing&amp;action=edit&amp;section=23" TargetMode="External"/><Relationship Id="rId318" Type="http://schemas.openxmlformats.org/officeDocument/2006/relationships/hyperlink" Target="https://en.wikipedia.org/wiki/Economies_of_scale" TargetMode="External"/><Relationship Id="rId10" Type="http://schemas.openxmlformats.org/officeDocument/2006/relationships/hyperlink" Target="https://en.wikipedia.org/wiki/Computer_engineering" TargetMode="External"/><Relationship Id="rId31" Type="http://schemas.openxmlformats.org/officeDocument/2006/relationships/hyperlink" Target="https://en.wikipedia.org/wiki/Computing#Application_software" TargetMode="External"/><Relationship Id="rId52" Type="http://schemas.openxmlformats.org/officeDocument/2006/relationships/hyperlink" Target="https://en.wikipedia.org/w/index.php?title=Computing&amp;action=edit&amp;section=1" TargetMode="External"/><Relationship Id="rId73" Type="http://schemas.openxmlformats.org/officeDocument/2006/relationships/hyperlink" Target="https://en.wikipedia.org/wiki/Babylon" TargetMode="External"/><Relationship Id="rId78" Type="http://schemas.openxmlformats.org/officeDocument/2006/relationships/hyperlink" Target="https://en.wikipedia.org/wiki/A_Symbolic_Analysis_of_Relay_and_Switching_Circuits" TargetMode="External"/><Relationship Id="rId94" Type="http://schemas.openxmlformats.org/officeDocument/2006/relationships/hyperlink" Target="https://en.wikipedia.org/wiki/Junction_transistor" TargetMode="External"/><Relationship Id="rId99" Type="http://schemas.openxmlformats.org/officeDocument/2006/relationships/hyperlink" Target="https://en.wikipedia.org/wiki/Computing#cite_note-computerhistory-13" TargetMode="External"/><Relationship Id="rId101" Type="http://schemas.openxmlformats.org/officeDocument/2006/relationships/hyperlink" Target="https://en.wikipedia.org/wiki/MOSFET_scaling" TargetMode="External"/><Relationship Id="rId122" Type="http://schemas.openxmlformats.org/officeDocument/2006/relationships/hyperlink" Target="https://en.wikipedia.org/wiki/Computer_architecture" TargetMode="External"/><Relationship Id="rId143" Type="http://schemas.openxmlformats.org/officeDocument/2006/relationships/hyperlink" Target="https://en.wikipedia.org/wiki/Computer_software" TargetMode="External"/><Relationship Id="rId148" Type="http://schemas.openxmlformats.org/officeDocument/2006/relationships/hyperlink" Target="https://en.wikipedia.org/wiki/Media_player_(application_software)" TargetMode="External"/><Relationship Id="rId164" Type="http://schemas.openxmlformats.org/officeDocument/2006/relationships/hyperlink" Target="https://en.wikipedia.org/wiki/Network_topology" TargetMode="External"/><Relationship Id="rId169" Type="http://schemas.openxmlformats.org/officeDocument/2006/relationships/hyperlink" Target="https://en.wikipedia.org/wiki/Internet_Protocol_Suite" TargetMode="External"/><Relationship Id="rId185" Type="http://schemas.openxmlformats.org/officeDocument/2006/relationships/hyperlink" Target="https://en.wikipedia.org/wiki/Hacker_(hobbyist)" TargetMode="External"/><Relationship Id="rId334" Type="http://schemas.openxmlformats.org/officeDocument/2006/relationships/image" Target="../media/image1.wmf"/><Relationship Id="rId4" Type="http://schemas.openxmlformats.org/officeDocument/2006/relationships/hyperlink" Target="https://en.wikipedia.org/wiki/Computing#mw-head" TargetMode="External"/><Relationship Id="rId9" Type="http://schemas.openxmlformats.org/officeDocument/2006/relationships/hyperlink" Target="https://en.wikipedia.org/wiki/Software" TargetMode="External"/><Relationship Id="rId180" Type="http://schemas.openxmlformats.org/officeDocument/2006/relationships/hyperlink" Target="https://en.wikipedia.org/w/index.php?title=Computing&amp;action=edit&amp;section=10" TargetMode="External"/><Relationship Id="rId210" Type="http://schemas.openxmlformats.org/officeDocument/2006/relationships/hyperlink" Target="https://en.wikipedia.org/wiki/Service_(economics)" TargetMode="External"/><Relationship Id="rId215" Type="http://schemas.openxmlformats.org/officeDocument/2006/relationships/hyperlink" Target="https://en.wikipedia.org/w/index.php?title=Computing&amp;action=edit&amp;section=15" TargetMode="External"/><Relationship Id="rId236" Type="http://schemas.openxmlformats.org/officeDocument/2006/relationships/hyperlink" Target="https://en.wikipedia.org/wiki/Computing#cite_note-31" TargetMode="External"/><Relationship Id="rId257" Type="http://schemas.openxmlformats.org/officeDocument/2006/relationships/hyperlink" Target="https://en.wikipedia.org/wiki/Computing#cite_note-36" TargetMode="External"/><Relationship Id="rId278" Type="http://schemas.openxmlformats.org/officeDocument/2006/relationships/hyperlink" Target="https://en.wikipedia.org/wiki/Computing#cite_note-54" TargetMode="External"/><Relationship Id="rId26" Type="http://schemas.openxmlformats.org/officeDocument/2006/relationships/hyperlink" Target="https://en.wikipedia.org/wiki/Computing#History" TargetMode="External"/><Relationship Id="rId231" Type="http://schemas.openxmlformats.org/officeDocument/2006/relationships/hyperlink" Target="https://en.wikipedia.org/wiki/Software_crisis" TargetMode="External"/><Relationship Id="rId252" Type="http://schemas.openxmlformats.org/officeDocument/2006/relationships/hyperlink" Target="https://en.wikipedia.org/wiki/Data_Science" TargetMode="External"/><Relationship Id="rId273" Type="http://schemas.openxmlformats.org/officeDocument/2006/relationships/hyperlink" Target="https://en.wikipedia.org/wiki/Computing#cite_note-51" TargetMode="External"/><Relationship Id="rId294" Type="http://schemas.openxmlformats.org/officeDocument/2006/relationships/hyperlink" Target="https://en.wikipedia.org/wiki/Qubit#Entanglement" TargetMode="External"/><Relationship Id="rId308" Type="http://schemas.openxmlformats.org/officeDocument/2006/relationships/hyperlink" Target="https://en.wikipedia.org/wiki/Photonics" TargetMode="External"/><Relationship Id="rId329" Type="http://schemas.openxmlformats.org/officeDocument/2006/relationships/image" Target="../media/image3.jpeg"/><Relationship Id="rId47" Type="http://schemas.openxmlformats.org/officeDocument/2006/relationships/hyperlink" Target="https://en.wikipedia.org/wiki/Computing#Cloud_Computing" TargetMode="External"/><Relationship Id="rId68" Type="http://schemas.openxmlformats.org/officeDocument/2006/relationships/hyperlink" Target="https://en.wikipedia.org/wiki/Number" TargetMode="External"/><Relationship Id="rId89" Type="http://schemas.openxmlformats.org/officeDocument/2006/relationships/hyperlink" Target="https://en.wikipedia.org/wiki/Computing#cite_note-Puers-10" TargetMode="External"/><Relationship Id="rId112" Type="http://schemas.openxmlformats.org/officeDocument/2006/relationships/hyperlink" Target="https://en.wikipedia.org/wiki/Outline_of_computers" TargetMode="External"/><Relationship Id="rId133" Type="http://schemas.openxmlformats.org/officeDocument/2006/relationships/hyperlink" Target="https://en.wikipedia.org/wiki/Utility_software" TargetMode="External"/><Relationship Id="rId154" Type="http://schemas.openxmlformats.org/officeDocument/2006/relationships/hyperlink" Target="https://en.wikipedia.org/wiki/Geographic_information_system" TargetMode="External"/><Relationship Id="rId175" Type="http://schemas.openxmlformats.org/officeDocument/2006/relationships/hyperlink" Target="https://en.wikipedia.org/wiki/Information" TargetMode="External"/><Relationship Id="rId196" Type="http://schemas.openxmlformats.org/officeDocument/2006/relationships/hyperlink" Target="https://en.wikipedia.org/wiki/Python_programming_language" TargetMode="External"/><Relationship Id="rId200" Type="http://schemas.openxmlformats.org/officeDocument/2006/relationships/hyperlink" Target="https://en.wikipedia.org/wiki/Computing#cite_note-22" TargetMode="External"/><Relationship Id="rId16" Type="http://schemas.openxmlformats.org/officeDocument/2006/relationships/hyperlink" Target="https://en.wikipedia.org/wiki/Software_engineering" TargetMode="External"/><Relationship Id="rId221" Type="http://schemas.openxmlformats.org/officeDocument/2006/relationships/hyperlink" Target="https://en.wikipedia.org/wiki/Personal_computer" TargetMode="External"/><Relationship Id="rId242" Type="http://schemas.openxmlformats.org/officeDocument/2006/relationships/hyperlink" Target="https://en.wikipedia.org/wiki/Computational_complexity_theory" TargetMode="External"/><Relationship Id="rId263" Type="http://schemas.openxmlformats.org/officeDocument/2006/relationships/hyperlink" Target="https://en.wikipedia.org/wiki/Computing#cite_note-41" TargetMode="External"/><Relationship Id="rId284" Type="http://schemas.openxmlformats.org/officeDocument/2006/relationships/hyperlink" Target="https://en.wikipedia.org/wiki/Computing#cite_note-Ralston2000-56" TargetMode="External"/><Relationship Id="rId319" Type="http://schemas.openxmlformats.org/officeDocument/2006/relationships/hyperlink" Target="https://en.wikipedia.org/wiki/Computing#cite_note-70" TargetMode="External"/><Relationship Id="rId37" Type="http://schemas.openxmlformats.org/officeDocument/2006/relationships/hyperlink" Target="https://en.wikipedia.org/wiki/Computing#Software_industry" TargetMode="External"/><Relationship Id="rId58" Type="http://schemas.openxmlformats.org/officeDocument/2006/relationships/hyperlink" Target="https://en.wikipedia.org/wiki/Computing#cite_note-6" TargetMode="External"/><Relationship Id="rId79" Type="http://schemas.openxmlformats.org/officeDocument/2006/relationships/hyperlink" Target="https://en.wikipedia.org/wiki/Boolean_algebra" TargetMode="External"/><Relationship Id="rId102" Type="http://schemas.openxmlformats.org/officeDocument/2006/relationships/hyperlink" Target="https://en.wikipedia.org/wiki/Moore%27s_law" TargetMode="External"/><Relationship Id="rId123" Type="http://schemas.openxmlformats.org/officeDocument/2006/relationships/hyperlink" Target="https://en.wikipedia.org/w/index.php?title=Computing&amp;action=edit&amp;section=5" TargetMode="External"/><Relationship Id="rId144" Type="http://schemas.openxmlformats.org/officeDocument/2006/relationships/hyperlink" Target="https://en.wikipedia.org/wiki/Enterprise_software" TargetMode="External"/><Relationship Id="rId330" Type="http://schemas.openxmlformats.org/officeDocument/2006/relationships/hyperlink" Target="https://en.wikipedia.org/wiki/File:Raspberry_Pi_4_Model_B_-_Top.jpg" TargetMode="External"/><Relationship Id="rId90" Type="http://schemas.openxmlformats.org/officeDocument/2006/relationships/hyperlink" Target="https://en.wikipedia.org/wiki/University_of_Manchester" TargetMode="External"/><Relationship Id="rId165" Type="http://schemas.openxmlformats.org/officeDocument/2006/relationships/hyperlink" Target="https://en.wikipedia.org/wiki/Computer_network_programming" TargetMode="External"/><Relationship Id="rId186" Type="http://schemas.openxmlformats.org/officeDocument/2006/relationships/hyperlink" Target="https://en.wikipedia.org/wiki/Hacker_(programmer_subculture)" TargetMode="External"/><Relationship Id="rId211" Type="http://schemas.openxmlformats.org/officeDocument/2006/relationships/hyperlink" Target="https://en.wikipedia.org/wiki/Training" TargetMode="External"/><Relationship Id="rId232" Type="http://schemas.openxmlformats.org/officeDocument/2006/relationships/hyperlink" Target="https://en.wikipedia.org/wiki/Computing#cite_note-28" TargetMode="External"/><Relationship Id="rId253" Type="http://schemas.openxmlformats.org/officeDocument/2006/relationships/hyperlink" Target="https://en.wikipedia.org/w/index.php?title=Computing&amp;action=edit&amp;section=20" TargetMode="External"/><Relationship Id="rId274" Type="http://schemas.openxmlformats.org/officeDocument/2006/relationships/hyperlink" Target="https://en.wikipedia.org/wiki/Computing#cite_note-Freeman_Hart_2004-52" TargetMode="External"/><Relationship Id="rId295" Type="http://schemas.openxmlformats.org/officeDocument/2006/relationships/hyperlink" Target="https://en.wikipedia.org/wiki/Qubit" TargetMode="External"/><Relationship Id="rId309" Type="http://schemas.openxmlformats.org/officeDocument/2006/relationships/hyperlink" Target="https://en.wikipedia.org/wiki/Computing#cite_note-66" TargetMode="External"/><Relationship Id="rId27" Type="http://schemas.openxmlformats.org/officeDocument/2006/relationships/hyperlink" Target="https://en.wikipedia.org/wiki/Computing#Computer" TargetMode="External"/><Relationship Id="rId48" Type="http://schemas.openxmlformats.org/officeDocument/2006/relationships/hyperlink" Target="https://en.wikipedia.org/wiki/Computing#Quantum_Computing" TargetMode="External"/><Relationship Id="rId69" Type="http://schemas.openxmlformats.org/officeDocument/2006/relationships/hyperlink" Target="https://en.wikipedia.org/wiki/Abstraction" TargetMode="External"/><Relationship Id="rId113" Type="http://schemas.openxmlformats.org/officeDocument/2006/relationships/hyperlink" Target="https://en.wikipedia.org/wiki/Glossary_of_computer_terms" TargetMode="External"/><Relationship Id="rId134" Type="http://schemas.openxmlformats.org/officeDocument/2006/relationships/hyperlink" Target="https://en.wikipedia.org/wiki/Device_driver" TargetMode="External"/><Relationship Id="rId320" Type="http://schemas.openxmlformats.org/officeDocument/2006/relationships/hyperlink" Target="https://en.wikipedia.org/wiki/Computing#cite_note-71" TargetMode="External"/><Relationship Id="rId80" Type="http://schemas.openxmlformats.org/officeDocument/2006/relationships/hyperlink" Target="https://en.wikipedia.org/wiki/Field-effect_transistor" TargetMode="External"/><Relationship Id="rId155" Type="http://schemas.openxmlformats.org/officeDocument/2006/relationships/hyperlink" Target="https://en.wikipedia.org/wiki/Microsoft_Windows" TargetMode="External"/><Relationship Id="rId176" Type="http://schemas.openxmlformats.org/officeDocument/2006/relationships/hyperlink" Target="https://en.wikipedia.org/wiki/Hypertext" TargetMode="External"/><Relationship Id="rId197" Type="http://schemas.openxmlformats.org/officeDocument/2006/relationships/hyperlink" Target="https://en.wikipedia.org/wiki/Computer_scientist" TargetMode="External"/><Relationship Id="rId201" Type="http://schemas.openxmlformats.org/officeDocument/2006/relationships/hyperlink" Target="https://en.wikipedia.org/w/index.php?title=Computing&amp;action=edit&amp;section=12" TargetMode="External"/><Relationship Id="rId222" Type="http://schemas.openxmlformats.org/officeDocument/2006/relationships/hyperlink" Target="https://en.wikipedia.org/wiki/Supercomputer" TargetMode="External"/><Relationship Id="rId243" Type="http://schemas.openxmlformats.org/officeDocument/2006/relationships/hyperlink" Target="https://en.wikipedia.org/wiki/Computational_problem" TargetMode="External"/><Relationship Id="rId264" Type="http://schemas.openxmlformats.org/officeDocument/2006/relationships/hyperlink" Target="https://en.wikipedia.org/wiki/Computing#cite_note-42" TargetMode="External"/><Relationship Id="rId285" Type="http://schemas.openxmlformats.org/officeDocument/2006/relationships/hyperlink" Target="https://en.wikipedia.org/w/index.php?title=Computing&amp;action=edit&amp;section=22" TargetMode="External"/><Relationship Id="rId17" Type="http://schemas.openxmlformats.org/officeDocument/2006/relationships/hyperlink" Target="https://en.wikipedia.org/wiki/Computing#cite_note-:0-2" TargetMode="External"/><Relationship Id="rId38" Type="http://schemas.openxmlformats.org/officeDocument/2006/relationships/hyperlink" Target="https://en.wikipedia.org/wiki/Computing#Sub-disciplines_of_computing" TargetMode="External"/><Relationship Id="rId59" Type="http://schemas.openxmlformats.org/officeDocument/2006/relationships/hyperlink" Target="https://en.wikipedia.org/wiki/Synonymous" TargetMode="External"/><Relationship Id="rId103" Type="http://schemas.openxmlformats.org/officeDocument/2006/relationships/hyperlink" Target="https://en.wikipedia.org/wiki/Very_large-scale_integration" TargetMode="External"/><Relationship Id="rId124" Type="http://schemas.openxmlformats.org/officeDocument/2006/relationships/hyperlink" Target="https://en.wikipedia.org/wiki/Data" TargetMode="External"/><Relationship Id="rId310" Type="http://schemas.openxmlformats.org/officeDocument/2006/relationships/hyperlink" Target="https://en.wikipedia.org/wiki/Computing#cite_note-67" TargetMode="External"/><Relationship Id="rId70" Type="http://schemas.openxmlformats.org/officeDocument/2006/relationships/hyperlink" Target="https://en.wikipedia.org/wiki/Wikipedia:Please_clarify" TargetMode="External"/><Relationship Id="rId91" Type="http://schemas.openxmlformats.org/officeDocument/2006/relationships/hyperlink" Target="https://en.wikipedia.org/wiki/Transistorized_computer" TargetMode="External"/><Relationship Id="rId145" Type="http://schemas.openxmlformats.org/officeDocument/2006/relationships/hyperlink" Target="https://en.wikipedia.org/wiki/Accounting_software" TargetMode="External"/><Relationship Id="rId166" Type="http://schemas.openxmlformats.org/officeDocument/2006/relationships/hyperlink" Target="https://en.wikipedia.org/wiki/Ethernet" TargetMode="External"/><Relationship Id="rId187" Type="http://schemas.openxmlformats.org/officeDocument/2006/relationships/hyperlink" Target="https://en.wikipedia.org/wiki/Proof_of_concept" TargetMode="External"/><Relationship Id="rId331" Type="http://schemas.openxmlformats.org/officeDocument/2006/relationships/image" Target="../media/image4.jpeg"/><Relationship Id="rId1" Type="http://schemas.openxmlformats.org/officeDocument/2006/relationships/vmlDrawing" Target="../drawings/vmlDrawing1.vml"/><Relationship Id="rId212" Type="http://schemas.openxmlformats.org/officeDocument/2006/relationships/hyperlink" Target="https://en.wikipedia.org/wiki/Software_documentation" TargetMode="External"/><Relationship Id="rId233" Type="http://schemas.openxmlformats.org/officeDocument/2006/relationships/hyperlink" Target="https://en.wikipedia.org/wiki/Computing#cite_note-29" TargetMode="External"/><Relationship Id="rId254" Type="http://schemas.openxmlformats.org/officeDocument/2006/relationships/hyperlink" Target="https://en.wikipedia.org/wiki/Computing#cite_note-33" TargetMode="External"/><Relationship Id="rId28" Type="http://schemas.openxmlformats.org/officeDocument/2006/relationships/hyperlink" Target="https://en.wikipedia.org/wiki/Computing#Computer_hardware" TargetMode="External"/><Relationship Id="rId49" Type="http://schemas.openxmlformats.org/officeDocument/2006/relationships/hyperlink" Target="https://en.wikipedia.org/wiki/Computing#See_also" TargetMode="External"/><Relationship Id="rId114" Type="http://schemas.openxmlformats.org/officeDocument/2006/relationships/hyperlink" Target="https://en.wikipedia.org/wiki/Data_(computing)" TargetMode="External"/><Relationship Id="rId275" Type="http://schemas.openxmlformats.org/officeDocument/2006/relationships/hyperlink" Target="https://en.wikipedia.org/w/index.php?title=Computing&amp;action=edit&amp;section=21" TargetMode="External"/><Relationship Id="rId296" Type="http://schemas.openxmlformats.org/officeDocument/2006/relationships/hyperlink" Target="https://en.wikipedia.org/wiki/Computing#cite_note-59" TargetMode="External"/><Relationship Id="rId300" Type="http://schemas.openxmlformats.org/officeDocument/2006/relationships/hyperlink" Target="https://en.wikipedia.org/wiki/Rapid_single_flux_quantum" TargetMode="External"/><Relationship Id="rId60" Type="http://schemas.openxmlformats.org/officeDocument/2006/relationships/hyperlink" Target="https://en.wikipedia.org/wiki/Mechanical_computer" TargetMode="External"/><Relationship Id="rId81" Type="http://schemas.openxmlformats.org/officeDocument/2006/relationships/hyperlink" Target="https://en.wikipedia.org/wiki/Julius_Edgar_Lilienfeld" TargetMode="External"/><Relationship Id="rId135" Type="http://schemas.openxmlformats.org/officeDocument/2006/relationships/hyperlink" Target="https://en.wikipedia.org/wiki/Window_system" TargetMode="External"/><Relationship Id="rId156" Type="http://schemas.openxmlformats.org/officeDocument/2006/relationships/hyperlink" Target="https://en.wikipedia.org/wiki/Android_(operating_system)" TargetMode="External"/><Relationship Id="rId177" Type="http://schemas.openxmlformats.org/officeDocument/2006/relationships/hyperlink" Target="https://en.wikipedia.org/wiki/World_Wide_Web" TargetMode="External"/><Relationship Id="rId198" Type="http://schemas.openxmlformats.org/officeDocument/2006/relationships/hyperlink" Target="https://en.wikipedia.org/wiki/Software_analyst" TargetMode="External"/><Relationship Id="rId321" Type="http://schemas.openxmlformats.org/officeDocument/2006/relationships/hyperlink" Target="https://en.wikipedia.org/w/index.php?title=Computing&amp;action=edit&amp;section=24" TargetMode="External"/><Relationship Id="rId202" Type="http://schemas.openxmlformats.org/officeDocument/2006/relationships/hyperlink" Target="https://en.wikipedia.org/wiki/Computer_industry" TargetMode="External"/><Relationship Id="rId223" Type="http://schemas.openxmlformats.org/officeDocument/2006/relationships/hyperlink" Target="https://en.wikipedia.org/wiki/Circuit_design" TargetMode="External"/><Relationship Id="rId244" Type="http://schemas.openxmlformats.org/officeDocument/2006/relationships/hyperlink" Target="https://en.wikipedia.org/wiki/Computer_graphics_(computer_science)" TargetMode="External"/><Relationship Id="rId18" Type="http://schemas.openxmlformats.org/officeDocument/2006/relationships/hyperlink" Target="https://en.wikipedia.org/wiki/Turing_complete" TargetMode="External"/><Relationship Id="rId39" Type="http://schemas.openxmlformats.org/officeDocument/2006/relationships/hyperlink" Target="https://en.wikipedia.org/wiki/Computing#Computer_engineering" TargetMode="External"/><Relationship Id="rId265" Type="http://schemas.openxmlformats.org/officeDocument/2006/relationships/hyperlink" Target="https://en.wikipedia.org/wiki/Computing#cite_note-43" TargetMode="External"/><Relationship Id="rId286" Type="http://schemas.openxmlformats.org/officeDocument/2006/relationships/hyperlink" Target="https://en.wikipedia.org/wiki/List_of_unsolved_problems_in_computer_science" TargetMode="External"/><Relationship Id="rId50" Type="http://schemas.openxmlformats.org/officeDocument/2006/relationships/hyperlink" Target="https://en.wikipedia.org/wiki/Computing#References" TargetMode="External"/><Relationship Id="rId104" Type="http://schemas.openxmlformats.org/officeDocument/2006/relationships/hyperlink" Target="https://en.wikipedia.org/wiki/Integrated_circuit" TargetMode="External"/><Relationship Id="rId125" Type="http://schemas.openxmlformats.org/officeDocument/2006/relationships/hyperlink" Target="https://en.wikipedia.org/wiki/Function_(engineering)" TargetMode="External"/><Relationship Id="rId146" Type="http://schemas.openxmlformats.org/officeDocument/2006/relationships/hyperlink" Target="https://en.wikipedia.org/wiki/Office_suite" TargetMode="External"/><Relationship Id="rId167" Type="http://schemas.openxmlformats.org/officeDocument/2006/relationships/hyperlink" Target="https://en.wikipedia.org/wiki/Link_Layer" TargetMode="External"/><Relationship Id="rId188" Type="http://schemas.openxmlformats.org/officeDocument/2006/relationships/hyperlink" Target="https://en.wikipedia.org/w/index.php?title=Computing&amp;action=edit&amp;section=11" TargetMode="External"/><Relationship Id="rId311" Type="http://schemas.openxmlformats.org/officeDocument/2006/relationships/hyperlink" Target="https://en.wikipedia.org/wiki/Plasmonics" TargetMode="External"/><Relationship Id="rId332" Type="http://schemas.openxmlformats.org/officeDocument/2006/relationships/hyperlink" Target="https://en.wikipedia.org/wiki/File:NAMA_Machine_d%27Anticyth%C3%A8re_1.jpg" TargetMode="External"/><Relationship Id="rId71" Type="http://schemas.openxmlformats.org/officeDocument/2006/relationships/hyperlink" Target="https://en.wikipedia.org/wiki/One-to-one_correspondence" TargetMode="External"/><Relationship Id="rId92" Type="http://schemas.openxmlformats.org/officeDocument/2006/relationships/hyperlink" Target="https://en.wikipedia.org/wiki/Manchester_computers" TargetMode="External"/><Relationship Id="rId213" Type="http://schemas.openxmlformats.org/officeDocument/2006/relationships/hyperlink" Target="https://en.wikipedia.org/wiki/Consultancy" TargetMode="External"/><Relationship Id="rId234" Type="http://schemas.openxmlformats.org/officeDocument/2006/relationships/hyperlink" Target="https://en.wikipedia.org/wiki/Computing#cite_note-30" TargetMode="External"/><Relationship Id="rId2" Type="http://schemas.openxmlformats.org/officeDocument/2006/relationships/control" Target="../activeX/activeX1.xml"/><Relationship Id="rId29" Type="http://schemas.openxmlformats.org/officeDocument/2006/relationships/hyperlink" Target="https://en.wikipedia.org/wiki/Computing#Computer_software" TargetMode="External"/><Relationship Id="rId255" Type="http://schemas.openxmlformats.org/officeDocument/2006/relationships/hyperlink" Target="https://en.wikipedia.org/wiki/Computing#cite_note-34" TargetMode="External"/><Relationship Id="rId276" Type="http://schemas.openxmlformats.org/officeDocument/2006/relationships/hyperlink" Target="https://en.wikipedia.org/wiki/Telecommunications_equipment" TargetMode="External"/><Relationship Id="rId297" Type="http://schemas.openxmlformats.org/officeDocument/2006/relationships/hyperlink" Target="https://en.wikipedia.org/wiki/Computing#cite_note-60" TargetMode="External"/><Relationship Id="rId40" Type="http://schemas.openxmlformats.org/officeDocument/2006/relationships/hyperlink" Target="https://en.wikipedia.org/wiki/Computing#Software_engineering" TargetMode="External"/><Relationship Id="rId115" Type="http://schemas.openxmlformats.org/officeDocument/2006/relationships/hyperlink" Target="https://en.wikipedia.org/wiki/Process_(computing)" TargetMode="External"/><Relationship Id="rId136" Type="http://schemas.openxmlformats.org/officeDocument/2006/relationships/hyperlink" Target="https://en.wikipedia.org/wiki/Firmware" TargetMode="External"/><Relationship Id="rId157" Type="http://schemas.openxmlformats.org/officeDocument/2006/relationships/hyperlink" Target="https://en.wikipedia.org/wiki/Educational_software" TargetMode="External"/><Relationship Id="rId178" Type="http://schemas.openxmlformats.org/officeDocument/2006/relationships/hyperlink" Target="https://en.wikipedia.org/wiki/Information_infrastructure" TargetMode="External"/><Relationship Id="rId301" Type="http://schemas.openxmlformats.org/officeDocument/2006/relationships/hyperlink" Target="https://en.wikipedia.org/wiki/Nanoscale_superconductor" TargetMode="External"/><Relationship Id="rId322" Type="http://schemas.openxmlformats.org/officeDocument/2006/relationships/hyperlink" Target="https://en.wikipedia.org/wiki/Computing#cite_note-72" TargetMode="External"/><Relationship Id="rId61" Type="http://schemas.openxmlformats.org/officeDocument/2006/relationships/hyperlink" Target="https://en.wikipedia.org/wiki/Human_computer" TargetMode="External"/><Relationship Id="rId82" Type="http://schemas.openxmlformats.org/officeDocument/2006/relationships/hyperlink" Target="https://en.wikipedia.org/wiki/John_Bardeen" TargetMode="External"/><Relationship Id="rId199" Type="http://schemas.openxmlformats.org/officeDocument/2006/relationships/hyperlink" Target="https://en.wikipedia.org/wiki/Profession" TargetMode="External"/><Relationship Id="rId203" Type="http://schemas.openxmlformats.org/officeDocument/2006/relationships/hyperlink" Target="https://en.wikipedia.org/wiki/Computer_networking" TargetMode="External"/><Relationship Id="rId19" Type="http://schemas.openxmlformats.org/officeDocument/2006/relationships/hyperlink" Target="https://en.wikipedia.org/wiki/Programmable_computer" TargetMode="External"/><Relationship Id="rId224" Type="http://schemas.openxmlformats.org/officeDocument/2006/relationships/hyperlink" Target="https://en.wikipedia.org/wiki/Computing#cite_note-24" TargetMode="External"/><Relationship Id="rId245" Type="http://schemas.openxmlformats.org/officeDocument/2006/relationships/hyperlink" Target="https://en.wikipedia.org/wiki/Programming_language_theory" TargetMode="External"/><Relationship Id="rId266" Type="http://schemas.openxmlformats.org/officeDocument/2006/relationships/hyperlink" Target="https://en.wikipedia.org/wiki/Computing#cite_note-44" TargetMode="External"/><Relationship Id="rId287" Type="http://schemas.openxmlformats.org/officeDocument/2006/relationships/hyperlink" Target="https://en.wikipedia.org/wiki/DNA_computing" TargetMode="External"/><Relationship Id="rId30" Type="http://schemas.openxmlformats.org/officeDocument/2006/relationships/hyperlink" Target="https://en.wikipedia.org/wiki/Computing#System_software" TargetMode="External"/><Relationship Id="rId105" Type="http://schemas.openxmlformats.org/officeDocument/2006/relationships/hyperlink" Target="https://en.wikipedia.org/wiki/Computing#cite_note-computerhistory-transistor-15" TargetMode="External"/><Relationship Id="rId126" Type="http://schemas.openxmlformats.org/officeDocument/2006/relationships/hyperlink" Target="https://en.wikipedia.org/wiki/Computer_program" TargetMode="External"/><Relationship Id="rId147" Type="http://schemas.openxmlformats.org/officeDocument/2006/relationships/hyperlink" Target="https://en.wikipedia.org/wiki/Graphics_software" TargetMode="External"/><Relationship Id="rId168" Type="http://schemas.openxmlformats.org/officeDocument/2006/relationships/hyperlink" Target="https://en.wikipedia.org/wiki/Local_area_network" TargetMode="External"/><Relationship Id="rId312" Type="http://schemas.openxmlformats.org/officeDocument/2006/relationships/hyperlink" Target="https://en.wikipedia.org/wiki/Computing#cite_note-68" TargetMode="External"/><Relationship Id="rId33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A50B-E7F2-4815-8292-0821C2B8A35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5300EAF-D5C8-4761-BFCF-0ABA5F73BF08}"/>
              </a:ext>
            </a:extLst>
          </p:cNvPr>
          <p:cNvSpPr>
            <a:spLocks noGrp="1"/>
          </p:cNvSpPr>
          <p:nvPr>
            <p:ph type="subTitle" idx="1"/>
          </p:nvPr>
        </p:nvSpPr>
        <p:spPr/>
        <p:txBody>
          <a:bodyPr/>
          <a:lstStyle/>
          <a:p>
            <a:endParaRPr lang="en-US"/>
          </a:p>
        </p:txBody>
      </p:sp>
      <p:sp>
        <p:nvSpPr>
          <p:cNvPr id="4" name="Rectangle 2">
            <a:extLst>
              <a:ext uri="{FF2B5EF4-FFF2-40B4-BE49-F238E27FC236}">
                <a16:creationId xmlns:a16="http://schemas.microsoft.com/office/drawing/2014/main" id="{C4D0DC48-AE0D-4552-964D-CA6C1CA7D06D}"/>
              </a:ext>
            </a:extLst>
          </p:cNvPr>
          <p:cNvSpPr>
            <a:spLocks noChangeArrowheads="1"/>
          </p:cNvSpPr>
          <p:nvPr/>
        </p:nvSpPr>
        <p:spPr bwMode="auto">
          <a:xfrm>
            <a:off x="0" y="0"/>
            <a:ext cx="12192000" cy="457200"/>
          </a:xfrm>
          <a:prstGeom prst="rect">
            <a:avLst/>
          </a:prstGeom>
          <a:solidFill>
            <a:srgbClr val="2A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761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800" b="0" i="0" u="none" strike="noStrike" cap="none" normalizeH="0" baseline="0">
                <a:ln>
                  <a:noFill/>
                </a:ln>
                <a:solidFill>
                  <a:srgbClr val="D8D7D4"/>
                </a:solidFill>
                <a:effectLst/>
                <a:latin typeface="Linux Libertine"/>
              </a:rPr>
              <a:t>Computing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From Wikipedia, the free encyclopedia</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4"/>
              </a:rPr>
              <a:t>Jump to navigation</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5"/>
              </a:rPr>
              <a:t>Jump to search</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rPr>
              <a:t>  </a:t>
            </a:r>
            <a:r>
              <a:rPr kumimoji="0" lang="en-US" altLang="en-US" sz="14000" b="0" i="0" u="none" strike="noStrike" cap="none" normalizeH="0" baseline="0">
                <a:ln>
                  <a:noFill/>
                </a:ln>
                <a:solidFill>
                  <a:srgbClr val="6AAAE8"/>
                </a:solidFill>
                <a:effectLst/>
                <a:latin typeface="Arial" panose="020B0604020202020204" pitchFamily="34" charset="0"/>
                <a:cs typeface="Arial" panose="020B0604020202020204" pitchFamily="34" charset="0"/>
              </a:rPr>
              <a:t>     </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Computer simulation, one of the main cross-computing methodologies.</a:t>
            </a:r>
            <a:r>
              <a:rPr kumimoji="0" lang="en-US" altLang="en-US" sz="6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6"/>
              </a:rPr>
              <a:t>[1]</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C6C3BF"/>
                </a:solidFill>
                <a:effectLst/>
                <a:latin typeface="Arial" panose="020B0604020202020204" pitchFamily="34" charset="0"/>
                <a:cs typeface="Arial" panose="020B0604020202020204" pitchFamily="34" charset="0"/>
              </a:rPr>
              <a:t>Computing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is any goal-oriented activity requiring, benefiting from, or creating computing machinery. It includes study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7" tooltip="Algorithm"/>
              </a:rPr>
              <a:t>algorithmic</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processes and development of both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8" tooltip="Computer hardware"/>
              </a:rPr>
              <a:t>hardware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9" tooltip="Software"/>
              </a:rPr>
              <a:t>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It has scientific, engineering, mathematical, technological and social aspects. Major computing fields include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0" tooltip="Computer engineering"/>
              </a:rPr>
              <a:t>computer engineering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 tooltip="Computer science"/>
              </a:rPr>
              <a:t>computer science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 tooltip="Cybersecurity"/>
              </a:rPr>
              <a:t>cybersecurity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 tooltip="Data science"/>
              </a:rPr>
              <a:t>data science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4" tooltip="Information systems"/>
              </a:rPr>
              <a:t>information systems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 tooltip="Information technology"/>
              </a:rPr>
              <a:t>information technology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 tooltip="Software engineering"/>
              </a:rPr>
              <a:t>software engineering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17"/>
              </a:rPr>
              <a:t>[2]</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rPr>
              <a:t>  </a:t>
            </a:r>
            <a:r>
              <a:rPr kumimoji="0" lang="en-US" altLang="en-US" sz="12400" b="0" i="0" u="none" strike="noStrike" cap="none" normalizeH="0" baseline="0">
                <a:ln>
                  <a:noFill/>
                </a:ln>
                <a:solidFill>
                  <a:srgbClr val="6AAAE8"/>
                </a:solidFill>
                <a:effectLst/>
                <a:latin typeface="Arial" panose="020B0604020202020204" pitchFamily="34" charset="0"/>
                <a:cs typeface="Arial" panose="020B0604020202020204" pitchFamily="34" charset="0"/>
              </a:rPr>
              <a:t>      </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ENIAC, an early </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 tooltip="Turing complete"/>
              </a:rPr>
              <a:t>Turing complete</a:t>
            </a: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 vacuum tube </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 tooltip="Programmable computer"/>
              </a:rPr>
              <a:t>programmable computer</a:t>
            </a: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rPr>
              <a:t>  </a:t>
            </a:r>
            <a:r>
              <a:rPr kumimoji="0" lang="en-US" altLang="en-US" sz="10200" b="0" i="0" u="none" strike="noStrike" cap="none" normalizeH="0" baseline="0">
                <a:ln>
                  <a:noFill/>
                </a:ln>
                <a:solidFill>
                  <a:srgbClr val="6AAAE8"/>
                </a:solidFill>
                <a:effectLst/>
                <a:latin typeface="Arial" panose="020B0604020202020204" pitchFamily="34" charset="0"/>
                <a:cs typeface="Arial" panose="020B0604020202020204" pitchFamily="34" charset="0"/>
              </a:rPr>
              <a:t>       </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0" tooltip="Raspberry Pi"/>
              </a:rPr>
              <a:t>Raspberry Pi</a:t>
            </a: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 a modern </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1" tooltip="Single-board computer"/>
              </a:rPr>
              <a:t>single-board computer</a:t>
            </a: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 developed for promotion of teaching basic </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2" tooltip="Computer science and engineering"/>
              </a:rPr>
              <a:t>computer science &amp; engineering</a:t>
            </a: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 in schools and in developing countries.</a:t>
            </a:r>
            <a:r>
              <a:rPr kumimoji="0" lang="en-US" altLang="en-US" sz="6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3"/>
              </a:rPr>
              <a:t>[3]</a:t>
            </a:r>
            <a:r>
              <a:rPr kumimoji="0" lang="en-US" altLang="en-US" sz="6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4"/>
              </a:rPr>
              <a:t>[4]</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D8D7D4"/>
                </a:solidFill>
                <a:effectLst/>
                <a:latin typeface="Arial" panose="020B0604020202020204" pitchFamily="34" charset="0"/>
                <a:cs typeface="Arial" panose="020B0604020202020204" pitchFamily="34" charset="0"/>
              </a:rPr>
              <a:t>Contents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25"/>
              </a:rPr>
              <a:t>1</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5"/>
              </a:rPr>
              <a:t>Definitions</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26"/>
              </a:rPr>
              <a:t>2</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6"/>
              </a:rPr>
              <a:t>History</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27"/>
              </a:rPr>
              <a:t>3</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7"/>
              </a:rPr>
              <a:t>Computer</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28"/>
              </a:rPr>
              <a:t>3.1</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8"/>
              </a:rPr>
              <a:t>Computer hardware</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29"/>
              </a:rPr>
              <a:t>3.2</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9"/>
              </a:rPr>
              <a:t>Computer software</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30"/>
              </a:rPr>
              <a:t>3.2.1</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0"/>
              </a:rPr>
              <a:t>System software</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31"/>
              </a:rPr>
              <a:t>3.2.2</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1"/>
              </a:rPr>
              <a:t>Application software</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32"/>
              </a:rPr>
              <a:t>3.3</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2"/>
              </a:rPr>
              <a:t>Computer network</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33"/>
              </a:rPr>
              <a:t>3.3.1</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3"/>
              </a:rPr>
              <a:t>Internet</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34"/>
              </a:rPr>
              <a:t>3.4</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4"/>
              </a:rPr>
              <a:t>Computer programming</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35"/>
              </a:rPr>
              <a:t>3.4.1</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5"/>
              </a:rPr>
              <a:t>Computer programmer</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36"/>
              </a:rPr>
              <a:t>3.5</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6"/>
              </a:rPr>
              <a:t>Computer industry</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37"/>
              </a:rPr>
              <a:t>3.5.1</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7"/>
              </a:rPr>
              <a:t>Software industry</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38"/>
              </a:rPr>
              <a:t>4</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8"/>
              </a:rPr>
              <a:t>Sub-disciplines of computing</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39"/>
              </a:rPr>
              <a:t>4.1</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9"/>
              </a:rPr>
              <a:t>Computer engineering</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40"/>
              </a:rPr>
              <a:t>4.2</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40"/>
              </a:rPr>
              <a:t>Software engineering</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41"/>
              </a:rPr>
              <a:t>4.3</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41"/>
              </a:rPr>
              <a:t>Computer science</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42"/>
              </a:rPr>
              <a:t>4.4</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42"/>
              </a:rPr>
              <a:t>Cybersecurity</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43"/>
              </a:rPr>
              <a:t>4.5</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43"/>
              </a:rPr>
              <a:t>Data science</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44"/>
              </a:rPr>
              <a:t>4.6</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44"/>
              </a:rPr>
              <a:t>Information systems</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45"/>
              </a:rPr>
              <a:t>4.7</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45"/>
              </a:rPr>
              <a:t>Information technology</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46"/>
              </a:rPr>
              <a:t>5</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46"/>
              </a:rPr>
              <a:t>Research and emerging technologies</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47"/>
              </a:rPr>
              <a:t>5.1</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47"/>
              </a:rPr>
              <a:t>Cloud Computing</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48"/>
              </a:rPr>
              <a:t>5.2</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48"/>
              </a:rPr>
              <a:t>Quantum Computing</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49"/>
              </a:rPr>
              <a:t>6</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49"/>
              </a:rPr>
              <a:t>See also</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50"/>
              </a:rPr>
              <a:t>7</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50"/>
              </a:rPr>
              <a:t>References</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hlinkClick r:id="rId51"/>
              </a:rPr>
              <a:t>8</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51"/>
              </a:rPr>
              <a:t>External links</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0" b="0" i="0" u="none" strike="noStrike" cap="none" normalizeH="0" baseline="0">
                <a:ln>
                  <a:noFill/>
                </a:ln>
                <a:solidFill>
                  <a:srgbClr val="D8D7D4"/>
                </a:solidFill>
                <a:effectLst/>
                <a:latin typeface="Linux Libertine"/>
                <a:cs typeface="Arial" panose="020B0604020202020204" pitchFamily="34" charset="0"/>
              </a:rPr>
              <a:t>Definitions</a:t>
            </a:r>
            <a:r>
              <a:rPr kumimoji="0" lang="en-US" altLang="en-US" sz="18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80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52" tooltip="Edit section: Definitions"/>
              </a:rPr>
              <a:t>edit</a:t>
            </a:r>
            <a:r>
              <a:rPr kumimoji="0" lang="en-US" altLang="en-US" sz="18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8000" b="0" i="0" u="none" strike="noStrike" cap="none" normalizeH="0" baseline="0">
              <a:ln>
                <a:noFill/>
              </a:ln>
              <a:solidFill>
                <a:srgbClr val="D8D7D4"/>
              </a:solidFill>
              <a:effectLst/>
              <a:latin typeface="Linux Libertine"/>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The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53" tooltip="Association for Computing Machinery"/>
              </a:rPr>
              <a:t>ACM</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Computing Curricula 2005</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54"/>
              </a:rPr>
              <a:t>[5]</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and 2020</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17"/>
              </a:rPr>
              <a:t>[2]</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defined "computing" as follows: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"In a general way, we can define computing to mean any goal-oriented activity requiring, benefiting from, or creating computers. Thus, computing includes designing and building hardware and software systems for a wide range of purposes; processing, structuring, and managing various kinds of information; doing scientific studies using computers; making computer systems behave intelligently; creating and using communications and entertainment media; finding and gathering information relevant to any particular purpose, and so on. The list is virtually endless, and the possibilities are vast."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ACM also defines seven sub-disciplines of the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computing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field:</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17"/>
              </a:rPr>
              <a:t>[2]</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0" tooltip="Computer engineering"/>
              </a:rPr>
              <a:t>Computer engineering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 tooltip="Computer science"/>
              </a:rPr>
              <a:t>Computer science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 tooltip="Cybersecurity"/>
              </a:rPr>
              <a:t>Cybersecurity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 tooltip="Data science"/>
              </a:rPr>
              <a:t>Data science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55" tooltip="Information system"/>
              </a:rPr>
              <a:t>Information systems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 tooltip="Information technology"/>
              </a:rPr>
              <a:t>Information technology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 tooltip="Software engineering"/>
              </a:rPr>
              <a:t>Software engineering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However,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Computing Curricula 2005</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54"/>
              </a:rPr>
              <a:t>[5]</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also recognizes that the meaning of "computing" depends on the context: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Computing also has other meanings that are more specific, based on the context in which the term is used. For example, an information systems specialist will view computing somewhat differently from a software engineer. Regardless of the context, doing computing well can be complicated and difficult. Because society needs people to do computing well, we must think of computing not only as a profession but also as a discipline.</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rPr>
              <a:t>  </a:t>
            </a:r>
            <a:r>
              <a:rPr kumimoji="0" lang="en-US" altLang="en-US" sz="13300" b="0" i="0" u="none" strike="noStrike" cap="none" normalizeH="0" baseline="0">
                <a:ln>
                  <a:noFill/>
                </a:ln>
                <a:solidFill>
                  <a:srgbClr val="6AAAE8"/>
                </a:solidFill>
                <a:effectLst/>
                <a:latin typeface="Arial" panose="020B0604020202020204" pitchFamily="34" charset="0"/>
                <a:cs typeface="Arial" panose="020B0604020202020204" pitchFamily="34" charset="0"/>
              </a:rPr>
              <a:t>      </a:t>
            </a:r>
            <a:endPar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56" tooltip="Antikythera mechanism"/>
              </a:rPr>
              <a:t>Antikythera mechanism</a:t>
            </a: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 dating between 150 and 100 BC, was an early </a:t>
            </a:r>
            <a:r>
              <a:rPr kumimoji="0" lang="en-US" altLang="en-US" sz="9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57" tooltip="Analog computer"/>
              </a:rPr>
              <a:t>analog computer</a:t>
            </a:r>
            <a:r>
              <a:rPr kumimoji="0" lang="en-US" altLang="en-US" sz="9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term "computing" has sometimes been narrowly defined, as in a 1989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53" tooltip="Association for Computing Machinery"/>
              </a:rPr>
              <a:t>ACM</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report on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Computing as a Discipline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58"/>
              </a:rPr>
              <a:t>[6]</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The discipline of computing is the systematic study of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7" tooltip="Algorithm"/>
              </a:rPr>
              <a:t>algorithmic</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processes that describe and transform information: their theory, analysis, design, efficiency, implementation, and application. The fundamental question underlying all computing is "What can be (efficiently) automated?"</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term "computing" is also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59" tooltip="Synonymous"/>
              </a:rPr>
              <a:t>synonymous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with counting and calculating. In earlier times, it was used in reference to the action performed by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60" tooltip="Mechanical computer"/>
              </a:rPr>
              <a:t>mechanical computing machines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before that, to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61" tooltip="Human computer"/>
              </a:rPr>
              <a:t>human computers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62"/>
              </a:rPr>
              <a:t>[7]</a:t>
            </a:r>
            <a:endParaRPr kumimoji="0" lang="en-US" altLang="en-US" sz="18000" b="0" i="0" u="none" strike="noStrike" cap="none" normalizeH="0" baseline="0">
              <a:ln>
                <a:noFill/>
              </a:ln>
              <a:solidFill>
                <a:srgbClr val="D8D7D4"/>
              </a:solidFill>
              <a:effectLst/>
              <a:latin typeface="Linux Libertine"/>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0" b="0" i="0" u="none" strike="noStrike" cap="none" normalizeH="0" baseline="0">
                <a:ln>
                  <a:noFill/>
                </a:ln>
                <a:solidFill>
                  <a:srgbClr val="D8D7D4"/>
                </a:solidFill>
                <a:effectLst/>
                <a:latin typeface="Linux Libertine"/>
                <a:cs typeface="Arial" panose="020B0604020202020204" pitchFamily="34" charset="0"/>
              </a:rPr>
              <a:t>History</a:t>
            </a:r>
            <a:r>
              <a:rPr kumimoji="0" lang="en-US" altLang="en-US" sz="18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80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63" tooltip="Edit section: History"/>
              </a:rPr>
              <a:t>edit</a:t>
            </a:r>
            <a:r>
              <a:rPr kumimoji="0" lang="en-US" altLang="en-US" sz="18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8000" b="0" i="0" u="none" strike="noStrike" cap="none" normalizeH="0" baseline="0">
              <a:ln>
                <a:noFill/>
              </a:ln>
              <a:solidFill>
                <a:srgbClr val="D8D7D4"/>
              </a:solidFill>
              <a:effectLst/>
              <a:latin typeface="Linux Libertine"/>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articles:</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64" tooltip="History of computing"/>
              </a:rPr>
              <a:t>History of computing</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65" tooltip="Timeline of computing"/>
              </a:rPr>
              <a:t>Timeline of computing</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history of computing is longer than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66" tooltip="History of computing hardware"/>
              </a:rPr>
              <a:t>history of computing hardware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67" tooltip="Computer"/>
              </a:rPr>
              <a:t>modern computing technology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includes the history of methods intended for pen and paper or for chalk and slate, with or without the aid of tables.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Computing is intimately tied to the representation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68" tooltip="Number"/>
              </a:rPr>
              <a:t>numbers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But long before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69" tooltip="Abstraction"/>
              </a:rPr>
              <a:t>abstractions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like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the number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arose, there were mathematical concepts to serve the purposes of civilization.</a:t>
            </a:r>
            <a:r>
              <a:rPr kumimoji="0" lang="en-US" altLang="en-US" sz="800" b="0" i="0" u="none" strike="noStrike" cap="none" normalizeH="0" baseline="30000">
                <a:ln>
                  <a:noFill/>
                </a:ln>
                <a:solidFill>
                  <a:srgbClr val="C6C3BF"/>
                </a:solidFill>
                <a:effectLst/>
                <a:latin typeface="Arial" panose="020B0604020202020204" pitchFamily="34" charset="0"/>
                <a:cs typeface="Arial" panose="020B0604020202020204" pitchFamily="34" charset="0"/>
              </a:rPr>
              <a:t>[</a:t>
            </a:r>
            <a:r>
              <a:rPr kumimoji="0" lang="en-US" altLang="en-US" sz="800" b="0" i="1"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70" tooltip="Wikipedia:Please clarify"/>
              </a:rPr>
              <a:t>clarification needed</a:t>
            </a:r>
            <a:r>
              <a:rPr kumimoji="0" lang="en-US" altLang="en-US" sz="800" b="0" i="0" u="none" strike="noStrike" cap="none" normalizeH="0" baseline="3000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These concepts include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71" tooltip="One-to-one correspondence"/>
              </a:rPr>
              <a:t>one-to-one correspondence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(the basis of counting), comparison to a standard (used for measurement), and the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3-4-5</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right triangle (a device for assuring a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right angle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earliest known tool for use in computation was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72" tooltip="Abacus"/>
              </a:rPr>
              <a:t>abacus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it was thought to have been invented in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73" tooltip="Babylon"/>
              </a:rPr>
              <a:t>Babylon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circa 2400 BC. Its original style of usage was by lines drawn in sand with pebbles. Abaci, of a more modern design, are still used as calculation tools today. This was the first known calculation aid – preceding Greek methods by 2,000 years</a:t>
            </a:r>
            <a:r>
              <a:rPr kumimoji="0" lang="en-US" altLang="en-US" sz="800" b="0" i="0" u="none" strike="noStrike" cap="none" normalizeH="0" baseline="30000">
                <a:ln>
                  <a:noFill/>
                </a:ln>
                <a:solidFill>
                  <a:srgbClr val="C6C3BF"/>
                </a:solidFill>
                <a:effectLst/>
                <a:latin typeface="Arial" panose="020B0604020202020204" pitchFamily="34" charset="0"/>
                <a:cs typeface="Arial" panose="020B0604020202020204" pitchFamily="34" charset="0"/>
              </a:rPr>
              <a:t>[</a:t>
            </a:r>
            <a:r>
              <a:rPr kumimoji="0" lang="en-US" altLang="en-US" sz="800" b="0" i="1"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74" tooltip="Wikipedia:Citation needed"/>
              </a:rPr>
              <a:t>citation needed</a:t>
            </a:r>
            <a:r>
              <a:rPr kumimoji="0" lang="en-US" altLang="en-US" sz="800" b="0" i="0" u="none" strike="noStrike" cap="none" normalizeH="0" baseline="3000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first recorded idea of using digital electronics for computing was the 1931 paper "The Use of Thyratrons for High Speed Automatic Counting of Physical Phenomena" by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75" tooltip="C. E. Wynn-Williams"/>
              </a:rPr>
              <a:t>C. E. Wynn-Williams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76"/>
              </a:rPr>
              <a:t>[8]</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77" tooltip="Claude Shannon"/>
              </a:rPr>
              <a:t>Claude Shannon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's 1938 paper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78" tooltip="A Symbolic Analysis of Relay and Switching Circuits"/>
              </a:rPr>
              <a:t>A Symbolic Analysis of Relay and Switching Circuits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then introduced the idea of using electronics for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79" tooltip="Boolean algebra"/>
              </a:rPr>
              <a:t>Boolean algebraic</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operations.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concept of a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80" tooltip="Field-effect transistor"/>
              </a:rPr>
              <a:t>field-effect transistor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was proposed by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81" tooltip="Julius Edgar Lilienfeld"/>
              </a:rPr>
              <a:t>Julius Edgar Lilienfeld</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in 1925.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82" tooltip="John Bardeen"/>
              </a:rPr>
              <a:t>John Bardeen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83" tooltip="Walter Brattain"/>
              </a:rPr>
              <a:t>Walter Brattain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while working under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84" tooltip="William Shockley"/>
              </a:rPr>
              <a:t>William Shockley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85" tooltip="Bell Labs"/>
              </a:rPr>
              <a:t>Bell Labs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built the first working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86" tooltip="Transistor"/>
              </a:rPr>
              <a:t>transistor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87" tooltip="Point-contact transistor"/>
              </a:rPr>
              <a:t>point-contact transistor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in 1947.</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88"/>
              </a:rPr>
              <a:t>[9]</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89"/>
              </a:rPr>
              <a:t>[10]</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In 1953,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90" tooltip="University of Manchester"/>
              </a:rPr>
              <a:t>University of Manchester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built the first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91" tooltip="Transistorized computer"/>
              </a:rPr>
              <a:t>transistorized computer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called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92" tooltip="Manchester computers"/>
              </a:rPr>
              <a:t>Transistor Computer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93"/>
              </a:rPr>
              <a:t>[11]</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However, early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94" tooltip="Junction transistor"/>
              </a:rPr>
              <a:t>junction transistors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were relatively bulky devices that were difficult to manufacture on a mass-production basis, which limited them to a number of specialised applications.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95"/>
              </a:rPr>
              <a:t>[12]</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96" tooltip="MOSFET"/>
              </a:rPr>
              <a:t>metal–oxide–silicon field-effect transistor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(MOSFET, or MOS transistor) was invented by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97" tooltip="Mohamed Atalla"/>
              </a:rPr>
              <a:t>Mohamed Atalla</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98" tooltip="Dawon Kahng"/>
              </a:rPr>
              <a:t>Dawon Kahng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Bell Labs in 1959.</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99"/>
              </a:rPr>
              <a:t>[13]</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100"/>
              </a:rPr>
              <a:t>[14]</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It was the first truly compact transistor that could be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01" tooltip="MOSFET scaling"/>
              </a:rPr>
              <a:t>miniaturised</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02" tooltip="Moore's law"/>
              </a:rPr>
              <a:t>mass-produced</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for a wide range of uses.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95"/>
              </a:rPr>
              <a:t>[12]</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MOSFET made it possible to build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03" tooltip="Very large-scale integration"/>
              </a:rPr>
              <a:t>high-density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04" tooltip="Integrated circuit"/>
              </a:rPr>
              <a:t>integrated circuit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chips,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105"/>
              </a:rPr>
              <a:t>[15]</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106"/>
              </a:rPr>
              <a:t>[16]</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leading to what is known as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07" tooltip="Computer revolution"/>
              </a:rPr>
              <a:t>computer revolution</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108"/>
              </a:rPr>
              <a:t>[17]</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or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09" tooltip="Microcomputer revolution"/>
              </a:rPr>
              <a:t>microcomputer revolution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110"/>
              </a:rPr>
              <a:t>[18]</a:t>
            </a:r>
            <a:endParaRPr kumimoji="0" lang="en-US" altLang="en-US" sz="18000" b="0" i="0" u="none" strike="noStrike" cap="none" normalizeH="0" baseline="0">
              <a:ln>
                <a:noFill/>
              </a:ln>
              <a:solidFill>
                <a:srgbClr val="D8D7D4"/>
              </a:solidFill>
              <a:effectLst/>
              <a:latin typeface="Linux Libertine"/>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0" b="0" i="0" u="none" strike="noStrike" cap="none" normalizeH="0" baseline="0">
                <a:ln>
                  <a:noFill/>
                </a:ln>
                <a:solidFill>
                  <a:srgbClr val="D8D7D4"/>
                </a:solidFill>
                <a:effectLst/>
                <a:latin typeface="Linux Libertine"/>
                <a:cs typeface="Arial" panose="020B0604020202020204" pitchFamily="34" charset="0"/>
              </a:rPr>
              <a:t>Computer</a:t>
            </a:r>
            <a:r>
              <a:rPr kumimoji="0" lang="en-US" altLang="en-US" sz="18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80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1" tooltip="Edit section: Computer"/>
              </a:rPr>
              <a:t>edit</a:t>
            </a:r>
            <a:r>
              <a:rPr kumimoji="0" lang="en-US" altLang="en-US" sz="18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8000" b="0" i="0" u="none" strike="noStrike" cap="none" normalizeH="0" baseline="0">
              <a:ln>
                <a:noFill/>
              </a:ln>
              <a:solidFill>
                <a:srgbClr val="D8D7D4"/>
              </a:solidFill>
              <a:effectLst/>
              <a:latin typeface="Linux Libertine"/>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articles:</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67" tooltip="Computer"/>
              </a:rPr>
              <a:t>Computer</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12" tooltip="Outline of computers"/>
              </a:rPr>
              <a:t>Outline of computers</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13" tooltip="Glossary of computer terms"/>
              </a:rPr>
              <a:t>Glossary of computer terms</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 computer is a machine that manipulates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4" tooltip="Data (computing)"/>
              </a:rPr>
              <a:t>data</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according to a set of instructions called a computer program. The program has an executable form that the computer can use directly to execute the instructions. The same program in its human-readable source code form, enables a programmer to study and develop a sequence of steps known as an algorithm. Because the instructions can be carried out in different types of computers, a single set of source instructions converts to machine instructions according to the CPU type.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execution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5" tooltip="Process (computing)"/>
              </a:rPr>
              <a:t>process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carries out the instructions in a computer program. Instructions express the computations performed by the computer. They trigger sequences of simple actions on the executing machine. Those actions produce effects according to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6" tooltip="Formal semantics of programming languages"/>
              </a:rPr>
              <a:t>semantics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of the instructions.</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Computer hardware</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7" tooltip="Edit section: Computer hardware"/>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Computer hardware includes the physical parts of a computer, including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8" tooltip="Central processing unit"/>
              </a:rPr>
              <a:t>central processing unit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9" tooltip="Memory"/>
              </a:rPr>
              <a:t>memory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0" tooltip="Input/output"/>
              </a:rPr>
              <a:t>Input/output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Important topics in the field of computer hardware are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1" tooltip="Computational logic"/>
              </a:rPr>
              <a:t>computational logic</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2" tooltip="Computer architecture"/>
              </a:rPr>
              <a:t>computer architecture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Computer software</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3" tooltip="Edit section: Computer software"/>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Computer software, or just "software", is a collection of computer programs and related</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4" tooltip="Data"/>
              </a:rPr>
              <a:t>data</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that provides the instructions for telling a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67" tooltip="Computer"/>
              </a:rPr>
              <a:t>computer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what to do and how to do it. Software refers to one or more computer programs and data held in the storage of the computer for some purposes. In other words, software is a set of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programs, procedures, algorithms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its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documentation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concerned with the operation of a data processing system. Program software performs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5" tooltip="Function (engineering)"/>
              </a:rPr>
              <a:t>function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of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6" tooltip="Computer program"/>
              </a:rPr>
              <a:t>program</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it implements, either by directly providing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7" tooltip="Instruction (computer science)"/>
              </a:rPr>
              <a:t>instructions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to the computer hardware or by serving as input to another piece of software.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8" tooltip="Terminology"/>
              </a:rPr>
              <a:t>term</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was coined to contrast with the old term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8" tooltip="Computer hardware"/>
              </a:rPr>
              <a:t>hardware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(meaning physical devices). In contrast to hardware, software is intangible.</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129"/>
              </a:rPr>
              <a:t>[19]</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Software is also sometimes used in a more narrow sense, meaning application software only.</a:t>
            </a:r>
            <a:endPar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rPr>
              <a:t>System software</a:t>
            </a:r>
            <a:r>
              <a:rPr kumimoji="0" lang="en-US" altLang="en-US" sz="1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0" tooltip="Edit section: System software"/>
              </a:rPr>
              <a:t>edit</a:t>
            </a:r>
            <a:r>
              <a:rPr kumimoji="0" lang="en-US" altLang="en-US" sz="1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31" tooltip="System software"/>
              </a:rPr>
              <a:t>System software</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System software, or systems software, is computer software designed to operate and control the computer hardware, and to provide a platform for running application software. System software includes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2" tooltip="Operating system"/>
              </a:rPr>
              <a:t>operating systems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3" tooltip="Utility software"/>
              </a:rPr>
              <a:t>utility 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4" tooltip="Device driver"/>
              </a:rPr>
              <a:t>device drivers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5" tooltip="Window system"/>
              </a:rPr>
              <a:t>window systems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6" tooltip="Firmware"/>
              </a:rPr>
              <a:t>firmware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Frequently used development tools such as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7" tooltip="Compiler"/>
              </a:rPr>
              <a:t>compilers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8" tooltip="Linker (computing)"/>
              </a:rPr>
              <a:t>linkers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9" tooltip="Debugging"/>
              </a:rPr>
              <a:t>debuggers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140"/>
              </a:rPr>
              <a:t>[20]</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are classified as system software.</a:t>
            </a:r>
            <a:endPar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rPr>
              <a:t>Application software</a:t>
            </a:r>
            <a:r>
              <a:rPr kumimoji="0" lang="en-US" altLang="en-US" sz="1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41" tooltip="Edit section: Application software"/>
              </a:rPr>
              <a:t>edit</a:t>
            </a:r>
            <a:r>
              <a:rPr kumimoji="0" lang="en-US" altLang="en-US" sz="1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42" tooltip="Application software"/>
              </a:rPr>
              <a:t>Application software</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Application software, also known as an "application" or an "app", is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43" tooltip="Computer software"/>
              </a:rPr>
              <a:t>computer 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designed to help the user to perform specific tasks. Examples include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44" tooltip="Enterprise software"/>
              </a:rPr>
              <a:t>enterprise 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45" tooltip="Accounting software"/>
              </a:rPr>
              <a:t>accounting 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46" tooltip="Office suite"/>
              </a:rPr>
              <a:t>office suites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47" tooltip="Graphics software"/>
              </a:rPr>
              <a:t>graphics 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48" tooltip="Media player (application software)"/>
              </a:rPr>
              <a:t>media players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Many application programs deal principally with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49" tooltip="Document file format"/>
              </a:rPr>
              <a:t>documents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Apps may be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0" tooltip="Product bundling"/>
              </a:rPr>
              <a:t>bundled</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with the computer and its system software, or may be published separately. Some users are satisfied with the bundled apps and need never install additional applications. Application software is contrasted with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31" tooltip="System software"/>
              </a:rPr>
              <a:t>system 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1" tooltip="Middleware"/>
              </a:rPr>
              <a:t>middleware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which manage and integrate a computer's capabilities, but typically do not directly apply them in the performance of tasks that benefit the user. The system software serves the application, which in turn serves the user. Application software applies the power of a particular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2" tooltip="Computing platform"/>
              </a:rPr>
              <a:t>computing platform</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or system software to a particular purpose. Some apps such as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3" tooltip="Microsoft Office"/>
              </a:rPr>
              <a:t>Microsoft Office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are available in versions for several different platforms; others have narrower requirements and are thus called, for example, a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4" tooltip="Geographic information system"/>
              </a:rPr>
              <a:t>Geography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application for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5" tooltip="Microsoft Windows"/>
              </a:rPr>
              <a:t>Windows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or an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6" tooltip="Android (operating system)"/>
              </a:rPr>
              <a:t>Android</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application for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7" tooltip="Educational software"/>
              </a:rPr>
              <a:t>education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8" tooltip="Linux gaming"/>
              </a:rPr>
              <a:t>Linux gaming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Sometimes a new and popular application arises that only runs on one platform, increasing the desirability of that platform. This is called a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9" tooltip="Killer application"/>
              </a:rPr>
              <a:t>killer application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Computer network</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0" tooltip="Edit section: Computer network"/>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61" tooltip="Computer network"/>
              </a:rPr>
              <a:t>Computer network</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 computer network, often simply referred to as a network, is a collection of hardware components and computers </a:t>
            </a:r>
            <a:r>
              <a:rPr kumimoji="0" lang="en-US" altLang="en-US" sz="1800" b="1"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1" tooltip="Computer network"/>
              </a:rPr>
              <a:t>interconnected</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by communication channels that allow sharing of resources and information.</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162"/>
              </a:rPr>
              <a:t>[21]</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Where at least one process in one device is able to send/receive data to/from at least one process residing in a remote device, then the two devices are said to be in a network.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Networks may be classified according to a wide variety of characteristics such as the medium used to transport the data,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3" tooltip="Communications protocol"/>
              </a:rPr>
              <a:t>communications protocol</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used, scale,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4" tooltip="Network topology"/>
              </a:rPr>
              <a:t>topology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organizational scope.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3" tooltip="Communications protocol"/>
              </a:rPr>
              <a:t>Communications protocols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define the rules and data formats for exchanging information in a computer network, and provide the basis for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5" tooltip="Computer network programming"/>
              </a:rPr>
              <a:t>network programming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Well-known communications protocols include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6" tooltip="Ethernet"/>
              </a:rPr>
              <a:t>Ethernet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 hardware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7" tooltip="Link Layer"/>
              </a:rPr>
              <a:t>Link Layer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standard that is ubiquitous in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8" tooltip="Local area network"/>
              </a:rPr>
              <a:t>local area networks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9" tooltip="Internet Protocol Suite"/>
              </a:rPr>
              <a:t>Internet Protocol Suite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which defines a set of protocols for internetworking, i.e. for data communication between multiple networks, as well as host-to-host data transfer, and application-specific data transmission formats.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Computer networking is sometimes considered a sub-discipline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0" tooltip="Electrical engineering"/>
              </a:rPr>
              <a:t>electrical engineering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1" tooltip="Telecommunications"/>
              </a:rPr>
              <a:t>telecommunications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 tooltip="Computer science"/>
              </a:rPr>
              <a:t>computer science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 tooltip="Information technology"/>
              </a:rPr>
              <a:t>information technology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0" tooltip="Computer engineering"/>
              </a:rPr>
              <a:t>computer engineering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since it relies upon the theoretical and practical application of these disciplines.</a:t>
            </a:r>
            <a:endPar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rPr>
              <a:t>Internet</a:t>
            </a:r>
            <a:r>
              <a:rPr kumimoji="0" lang="en-US" altLang="en-US" sz="1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2" tooltip="Edit section: Internet"/>
              </a:rPr>
              <a:t>edit</a:t>
            </a:r>
            <a:r>
              <a:rPr kumimoji="0" lang="en-US" altLang="en-US" sz="1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73" tooltip="Internet"/>
              </a:rPr>
              <a:t>Internet</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Internet is a global system of interconnected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1" tooltip="Computer network"/>
              </a:rPr>
              <a:t>computer networks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that use the standard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4" tooltip="Internet protocol suite"/>
              </a:rPr>
              <a:t>Internet protocol suite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(TCP/IP) to serve billions of users that consists of millions of private, public, academic, business, and government networks, of local to global scope, that are linked by a broad array of electronic, wireless and optical networking technologies. The Internet carries an extensive range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5" tooltip="Information"/>
              </a:rPr>
              <a:t>information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resources and services, such as the inter-linked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6" tooltip="Hypertext"/>
              </a:rPr>
              <a:t>hypertext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documents of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7" tooltip="World Wide Web"/>
              </a:rPr>
              <a:t>World Wide Web</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8" tooltip="Information infrastructure"/>
              </a:rPr>
              <a:t>infrastructure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to support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9" tooltip="Email"/>
              </a:rPr>
              <a:t>email</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Computer programming</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0" tooltip="Edit section: Computer programming"/>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articles:</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81" tooltip="Computer programming"/>
              </a:rPr>
              <a:t>Computer programming</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6" tooltip="Software engineering"/>
              </a:rPr>
              <a:t>Software engineering</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Computer programming in general is the process of writing, testing, debugging, and maintaining the source code and documentation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26" tooltip="Computer program"/>
              </a:rPr>
              <a:t>computer programs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This source code is written in a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2" tooltip="Programming language"/>
              </a:rPr>
              <a:t>programming language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which is an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3" tooltip="Artificial language"/>
              </a:rPr>
              <a:t>artificial language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often more restrictive or demanding than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4" tooltip="Natural language"/>
              </a:rPr>
              <a:t>natural languages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but easily translated by the computer. The purpose of programming is to invoke the desired behavior (customization) from the machine. The process of writing high quality source code requires knowledge of both the application's domain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and</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the computer science domain. The highest-quality software is thus developed by a team of various domain experts, each person a specialist in some area of development. But the term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programmer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may apply to a range of program quality, from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5" tooltip="Hacker (hobbyist)"/>
              </a:rPr>
              <a:t>hacker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to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6" tooltip="Hacker (programmer subculture)"/>
              </a:rPr>
              <a:t>open source contributor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to professional. And a single programmer could do most or all of the computer programming needed to generate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7" tooltip="Proof of concept"/>
              </a:rPr>
              <a:t>proof of concept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to launch a new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9" tooltip="Killer application"/>
              </a:rPr>
              <a:t>"killer" application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endPar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rPr>
              <a:t>Computer programmer</a:t>
            </a:r>
            <a:r>
              <a:rPr kumimoji="0" lang="en-US" altLang="en-US" sz="1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8" tooltip="Edit section: Computer programmer"/>
              </a:rPr>
              <a:t>edit</a:t>
            </a:r>
            <a:r>
              <a:rPr kumimoji="0" lang="en-US" altLang="en-US" sz="1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articles:</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89" tooltip="Programmer"/>
              </a:rPr>
              <a:t>Programmer</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90" tooltip="Software engineer"/>
              </a:rPr>
              <a:t>Software engineer</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91" tooltip="Software developer"/>
              </a:rPr>
              <a:t>Software developer</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 programmer, computer programmer, or coder is a person who writes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43" tooltip="Computer software"/>
              </a:rPr>
              <a:t>computer 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The term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computer programmer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can refer to a specialist in one area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1" tooltip="Computer programming"/>
              </a:rPr>
              <a:t>computer programming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or to a generalist who writes code for many kinds of software. One who practices or professes a formal approach to programming may also be known as a programmer analyst. A programmer's primary computer language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2" tooltip="C (programming language)"/>
              </a:rPr>
              <a:t>C</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3" tooltip="C++"/>
              </a:rPr>
              <a:t>C++</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4" tooltip="Java (programming language)"/>
              </a:rPr>
              <a:t>Java</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5" tooltip="Lisp (programming language)"/>
              </a:rPr>
              <a:t>Lisp</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6" tooltip="Python programming language"/>
              </a:rPr>
              <a:t>Python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etc.) is often prefixed to the above titles, and those who work in a web environment often prefix their titles with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web</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The term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programmer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can be used to refer to a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1" tooltip="Software developer"/>
              </a:rPr>
              <a:t>software developer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0" tooltip="Software engineer"/>
              </a:rPr>
              <a:t>software engineer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7" tooltip="Computer scientist"/>
              </a:rPr>
              <a:t>computer scientist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8" tooltip="Software analyst"/>
              </a:rPr>
              <a:t>software analyst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However, members of these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9" tooltip="Profession"/>
              </a:rPr>
              <a:t>professions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typically</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00"/>
              </a:rPr>
              <a:t>[22]</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possess other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6" tooltip="Software engineering"/>
              </a:rPr>
              <a:t>software engineering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skills, beyond programming.</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Computer industry</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01" tooltip="Edit section: Computer industry"/>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202" tooltip="Computer industry"/>
              </a:rPr>
              <a:t>Computer industry</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computer industry is made up of all of the businesses involved in developing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43" tooltip="Computer software"/>
              </a:rPr>
              <a:t>computer 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designing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8" tooltip="Computer hardware"/>
              </a:rPr>
              <a:t>computer hardware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03" tooltip="Computer networking"/>
              </a:rPr>
              <a:t>computer networking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infrastructures, the manufacture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67" tooltip="Computer"/>
              </a:rPr>
              <a:t>computer</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components and the provision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 tooltip="Information technology"/>
              </a:rPr>
              <a:t>information technology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services including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04" tooltip="System administrator"/>
              </a:rPr>
              <a:t>system administration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maintenance.</a:t>
            </a:r>
            <a:endPar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rPr>
              <a:t>Software industry</a:t>
            </a:r>
            <a:r>
              <a:rPr kumimoji="0" lang="en-US" altLang="en-US" sz="1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05" tooltip="Edit section: Software industry"/>
              </a:rPr>
              <a:t>edit</a:t>
            </a:r>
            <a:r>
              <a:rPr kumimoji="0" lang="en-US" altLang="en-US" sz="1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206" tooltip="Software industry"/>
              </a:rPr>
              <a:t>Software industry</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software industry includes businesses engaged in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07" tooltip="Software development"/>
              </a:rPr>
              <a:t>development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08" tooltip="Software maintenance"/>
              </a:rPr>
              <a:t>maintenance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09" tooltip="Software publisher"/>
              </a:rPr>
              <a:t>publication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9" tooltip="Software"/>
              </a:rPr>
              <a:t>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The industry also includes software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10" tooltip="Service (economics)"/>
              </a:rPr>
              <a:t>services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such as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11" tooltip="Training"/>
              </a:rPr>
              <a:t>training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12" tooltip="Software documentation"/>
              </a:rPr>
              <a:t>documentation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13" tooltip="Consultancy"/>
              </a:rPr>
              <a:t>consulting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endParaRPr kumimoji="0" lang="en-US" altLang="en-US" sz="18000" b="0" i="0" u="none" strike="noStrike" cap="none" normalizeH="0" baseline="0">
              <a:ln>
                <a:noFill/>
              </a:ln>
              <a:solidFill>
                <a:srgbClr val="D8D7D4"/>
              </a:solidFill>
              <a:effectLst/>
              <a:latin typeface="Linux Libertine"/>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0" b="0" i="0" u="none" strike="noStrike" cap="none" normalizeH="0" baseline="0">
                <a:ln>
                  <a:noFill/>
                </a:ln>
                <a:solidFill>
                  <a:srgbClr val="D8D7D4"/>
                </a:solidFill>
                <a:effectLst/>
                <a:latin typeface="Linux Libertine"/>
                <a:cs typeface="Arial" panose="020B0604020202020204" pitchFamily="34" charset="0"/>
              </a:rPr>
              <a:t>Sub-disciplines of computing</a:t>
            </a:r>
            <a:r>
              <a:rPr kumimoji="0" lang="en-US" altLang="en-US" sz="18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80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14" tooltip="Edit section: Sub-disciplines of computing"/>
              </a:rPr>
              <a:t>edit</a:t>
            </a:r>
            <a:r>
              <a:rPr kumimoji="0" lang="en-US" altLang="en-US" sz="18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8000" b="0" i="0" u="none" strike="noStrike" cap="none" normalizeH="0" baseline="0">
              <a:ln>
                <a:noFill/>
              </a:ln>
              <a:solidFill>
                <a:srgbClr val="D8D7D4"/>
              </a:solidFill>
              <a:effectLst/>
              <a:latin typeface="Linux Libertine"/>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Computer engineering</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15" tooltip="Edit section: Computer engineering"/>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0" tooltip="Computer engineering"/>
              </a:rPr>
              <a:t>Computer engineering</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Computer engineering is a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16" tooltip="Academic discipline"/>
              </a:rPr>
              <a:t>discipline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that integrates several fields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0" tooltip="Electrical engineering"/>
              </a:rPr>
              <a:t>electrical engineering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 tooltip="Computer science"/>
              </a:rPr>
              <a:t>computer science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required to develop computer hardware and software.</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17"/>
              </a:rPr>
              <a:t>[23]</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Computer engineers usually have training in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18" tooltip="Electronic engineering"/>
              </a:rPr>
              <a:t>electronic engineering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(or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0" tooltip="Electrical engineering"/>
              </a:rPr>
              <a:t>electrical engineering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19" tooltip="Software design"/>
              </a:rPr>
              <a:t>software design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hardware-software integration instead of only software engineering or electronic engineering. Computer engineers are involved in many hardware and software aspects of computing, from the design of individual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20" tooltip="Microprocessor"/>
              </a:rPr>
              <a:t>microprocessors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21" tooltip="Personal computer"/>
              </a:rPr>
              <a:t>personal computers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22" tooltip="Supercomputer"/>
              </a:rPr>
              <a:t>supercomputers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to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23" tooltip="Circuit design"/>
              </a:rPr>
              <a:t>circuit design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This field of engineering not only focuses on the design of hardware within its own domain, but as well the interactions between hardware and the world around it.</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24"/>
              </a:rPr>
              <a:t>[24]</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Software engineering</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25" tooltip="Edit section: Software engineering"/>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6" tooltip="Software engineering"/>
              </a:rPr>
              <a:t>Software engineering</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Software engineering (SE) is the application of a systematic, disciplined, quantifiable approach to the design, development, operation, and maintenance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9" tooltip="Software"/>
              </a:rPr>
              <a:t>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the study of these approaches; that is, the application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26" tooltip="Engineering"/>
              </a:rPr>
              <a:t>engineering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to software.</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27"/>
              </a:rPr>
              <a:t>[25]</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28"/>
              </a:rPr>
              <a:t>[26]</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29"/>
              </a:rPr>
              <a:t>[27]</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In layman's terms, it is the act of using insights to conceive, model and scale a solution to a problem. The first reference to the term is the 1968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30" tooltip="NATO Software Engineering Conferences"/>
              </a:rPr>
              <a:t>NATO Software Engineering Conference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was meant to provoke thought regarding the perceived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31" tooltip="Software crisis"/>
              </a:rPr>
              <a:t>software crisis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the time.</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32"/>
              </a:rPr>
              <a:t>[28]</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33"/>
              </a:rPr>
              <a:t>[29]</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34"/>
              </a:rPr>
              <a:t>[30]</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207" tooltip="Software development"/>
              </a:rPr>
              <a:t>Software development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 much used and more generic term, does not necessarily subsume the engineering paradigm. The generally accepted concepts of Software Engineering as an engineering discipline have been specified in the Guide to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35" tooltip="Software Engineering Body of Knowledge"/>
              </a:rPr>
              <a:t>Software Engineering Body of Knowledge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(SWEBOK). The SWEBOK has become an internationally accepted standard ISO/IEC TR 19759:2015.</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36"/>
              </a:rPr>
              <a:t>[31]</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Computer science</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37" tooltip="Edit section: Computer science"/>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articles:</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1" tooltip="Computer science"/>
              </a:rPr>
              <a:t>Computer science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97" tooltip="Computer scientist"/>
              </a:rPr>
              <a:t>Computer scientist</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Computer science or computing science (abbreviated CS or Comp Sci) is 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38" tooltip="Science"/>
              </a:rPr>
              <a:t>scientific</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practical approach to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39" tooltip="Computation"/>
              </a:rPr>
              <a:t>computation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its applications. A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97" tooltip="Computer scientist"/>
              </a:rPr>
              <a:t>computer scientist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specializes in the theory of computation and the design of computational systems.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40"/>
              </a:rPr>
              <a:t>[32]</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Its subfields can be divided into practical techniques for its implementation and application in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41" tooltip="Computer system"/>
              </a:rPr>
              <a:t>computer systems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purely theoretical areas. Some, such as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42" tooltip="Computational complexity theory"/>
              </a:rPr>
              <a:t>computational complexity theory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which studies fundamental properties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43" tooltip="Computational problem"/>
              </a:rPr>
              <a:t>computational problems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are highly abstract, while others, such as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44" tooltip="Computer graphics (computer science)"/>
              </a:rPr>
              <a:t>computer graphics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emphasize real-world applications. Still others focus on the challenges in implementing computations. For example,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45" tooltip="Programming language theory"/>
              </a:rPr>
              <a:t>programming language theory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studies approaches to description of computations, while the study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1" tooltip="Computer programming"/>
              </a:rPr>
              <a:t>computer programming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itself investigates various aspects of the use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82" tooltip="Programming language"/>
              </a:rPr>
              <a:t>programming languages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46" tooltip="Complex systems"/>
              </a:rPr>
              <a:t>complex systems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47" tooltip="Human–computer interaction"/>
              </a:rPr>
              <a:t>human–computer interaction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focuses on the challenges in making computers and computations useful, usable, and universally accessible to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48" tooltip="Human"/>
              </a:rPr>
              <a:t>humans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Cybersecurity</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49" tooltip="Edit section: Cybersecurity"/>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250" tooltip="Computer security"/>
              </a:rPr>
              <a:t>Computer security</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Data science</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51" tooltip="Edit section: Data science"/>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252" tooltip="Data Science"/>
              </a:rPr>
              <a:t>Data Science</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Information systems</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53" tooltip="Edit section: Information systems"/>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4" tooltip="Information systems"/>
              </a:rPr>
              <a:t>Information systems</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"Information systems (IS)" is the study of complementary networks of hardware and software (see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5" tooltip="Information technology"/>
              </a:rPr>
              <a:t>information technology</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that people and organizations use to collect, filter, process, create, and distribute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4" tooltip="Data (computing)"/>
              </a:rPr>
              <a:t>data</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54"/>
              </a:rPr>
              <a:t>[33]</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55"/>
              </a:rPr>
              <a:t>[34]</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56"/>
              </a:rPr>
              <a:t>[35]</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57"/>
              </a:rPr>
              <a:t>[36]</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58"/>
              </a:rPr>
              <a:t>[37]</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53" tooltip="Association for Computing Machinery"/>
              </a:rPr>
              <a:t>ACM</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's </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Computing Careers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website says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 majority of IS [degree] programs are located in business schools; however, they may have different names such as management information systems, computer information systems, or business information systems. All IS degrees combine business and computing topics, but the emphasis between technical and organizational issues varies among programs. For example, programs differ substantially in the amount of programming required."</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59"/>
              </a:rPr>
              <a:t>[38]</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study bridges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60" tooltip="Business"/>
              </a:rPr>
              <a:t>business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1" tooltip="Computer science"/>
              </a:rPr>
              <a:t>computer science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using the theoretical foundations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5" tooltip="Information"/>
              </a:rPr>
              <a:t>information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39" tooltip="Computation"/>
              </a:rPr>
              <a:t>computation</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to study various business models and related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7" tooltip="Algorithm"/>
              </a:rPr>
              <a:t>algorithmic</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processes within a computer science discipline.</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61"/>
              </a:rPr>
              <a:t>[39]</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62"/>
              </a:rPr>
              <a:t>[40]</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63"/>
              </a:rPr>
              <a:t>[41]</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64"/>
              </a:rPr>
              <a:t>[42]</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65"/>
              </a:rPr>
              <a:t>[43]</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66"/>
              </a:rPr>
              <a:t>[44]</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67"/>
              </a:rPr>
              <a:t>[45]</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68"/>
              </a:rPr>
              <a:t>[46]</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69"/>
              </a:rPr>
              <a:t>[47]</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70"/>
              </a:rPr>
              <a:t>[48]</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field of Computer Information System(s) (CIS) studies computers and algorithmic processes, including their principles, their software and hardware designs, their applications, and their impact on society</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71"/>
              </a:rPr>
              <a:t>[49]</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72"/>
              </a:rPr>
              <a:t>[50]</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73"/>
              </a:rPr>
              <a:t>[51]</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while IS emphasizes functionality over design.</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74"/>
              </a:rPr>
              <a:t>[52]</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Information technology</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75" tooltip="Edit section: Information technology"/>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Main article:</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15" tooltip="Information technology"/>
              </a:rPr>
              <a:t>Information technology</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Information technology (IT) is the application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67" tooltip="Computer"/>
              </a:rPr>
              <a:t>computers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76" tooltip="Telecommunications equipment"/>
              </a:rPr>
              <a:t>telecommunications equipment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to store, retrieve, transmit and manipulate data,</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77"/>
              </a:rPr>
              <a:t>[53]</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often in the context of a business or other enterprise.</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78"/>
              </a:rPr>
              <a:t>[54]</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 term is commonly used as a synonym for computers and computer networks, but it also encompasses other information distribution technologies such as television and telephones. Several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02" tooltip="Computer industry"/>
              </a:rPr>
              <a:t>industries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are associated with information technology, such as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8" tooltip="Computer hardware"/>
              </a:rPr>
              <a:t>computer hardware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9" tooltip="Software"/>
              </a:rPr>
              <a:t>software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79" tooltip="Electronics"/>
              </a:rPr>
              <a:t>electronics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80" tooltip="Semiconductor"/>
              </a:rPr>
              <a:t>semiconductors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73" tooltip="Internet"/>
              </a:rPr>
              <a:t>internet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76" tooltip="Telecommunications equipment"/>
              </a:rPr>
              <a:t>telecom equipment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81" tooltip="E-commerce"/>
              </a:rPr>
              <a:t>e-commerce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82" tooltip="Computer services"/>
              </a:rPr>
              <a:t>computer services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83"/>
              </a:rPr>
              <a:t>[55]</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84"/>
              </a:rPr>
              <a:t>[56]</a:t>
            </a:r>
            <a:endParaRPr kumimoji="0" lang="en-US" altLang="en-US" sz="18000" b="0" i="0" u="none" strike="noStrike" cap="none" normalizeH="0" baseline="0">
              <a:ln>
                <a:noFill/>
              </a:ln>
              <a:solidFill>
                <a:srgbClr val="D8D7D4"/>
              </a:solidFill>
              <a:effectLst/>
              <a:latin typeface="Linux Libertine"/>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0" b="0" i="0" u="none" strike="noStrike" cap="none" normalizeH="0" baseline="0">
                <a:ln>
                  <a:noFill/>
                </a:ln>
                <a:solidFill>
                  <a:srgbClr val="D8D7D4"/>
                </a:solidFill>
                <a:effectLst/>
                <a:latin typeface="Linux Libertine"/>
                <a:cs typeface="Arial" panose="020B0604020202020204" pitchFamily="34" charset="0"/>
              </a:rPr>
              <a:t>Research and emerging technologies</a:t>
            </a:r>
            <a:r>
              <a:rPr kumimoji="0" lang="en-US" altLang="en-US" sz="18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80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85" tooltip="Edit section: Research and emerging technologies"/>
              </a:rPr>
              <a:t>edit</a:t>
            </a:r>
            <a:r>
              <a:rPr kumimoji="0" lang="en-US" altLang="en-US" sz="180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8000" b="0" i="0" u="none" strike="noStrike" cap="none" normalizeH="0" baseline="0">
              <a:ln>
                <a:noFill/>
              </a:ln>
              <a:solidFill>
                <a:srgbClr val="D8D7D4"/>
              </a:solidFill>
              <a:effectLst/>
              <a:latin typeface="Linux Libertine"/>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1" u="none" strike="noStrike" cap="none" normalizeH="0" baseline="0">
                <a:ln>
                  <a:noFill/>
                </a:ln>
                <a:solidFill>
                  <a:srgbClr val="C6C3BF"/>
                </a:solidFill>
                <a:effectLst/>
                <a:latin typeface="Arial" panose="020B0604020202020204" pitchFamily="34" charset="0"/>
                <a:cs typeface="Arial" panose="020B0604020202020204" pitchFamily="34" charset="0"/>
              </a:rPr>
              <a:t>Further information:</a:t>
            </a:r>
            <a:r>
              <a:rPr kumimoji="0" lang="en-US" altLang="en-US" sz="1800" b="0" i="1"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1" u="none" strike="noStrike" cap="none" normalizeH="0" baseline="0">
                <a:ln>
                  <a:noFill/>
                </a:ln>
                <a:solidFill>
                  <a:srgbClr val="6AAAE8"/>
                </a:solidFill>
                <a:effectLst/>
                <a:latin typeface="Arial" panose="020B0604020202020204" pitchFamily="34" charset="0"/>
                <a:cs typeface="Arial" panose="020B0604020202020204" pitchFamily="34" charset="0"/>
                <a:hlinkClick r:id="rId286" tooltip="List of unsolved problems in computer science"/>
              </a:rPr>
              <a:t>List of unsolved problems in computer science</a:t>
            </a:r>
            <a:endPar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87" tooltip="DNA computing"/>
              </a:rPr>
              <a:t>DNA-based computing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88" tooltip="Quantum computing"/>
              </a:rPr>
              <a:t>quantum computing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are areas of active research in both hardware and software (such as the development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89" tooltip="Quantum algorithm"/>
              </a:rPr>
              <a:t>quantum algorithms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Potential infrastructure for future technologies includes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90" tooltip="DNA origami"/>
              </a:rPr>
              <a:t>DNA origami</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on photolithography</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91"/>
              </a:rPr>
              <a:t>[57]</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and </a:t>
            </a:r>
            <a:r>
              <a:rPr kumimoji="0" lang="en-US" altLang="en-US" sz="1800" b="0" i="0" u="none" strike="noStrike" cap="none" normalizeH="0" baseline="0">
                <a:ln>
                  <a:noFill/>
                </a:ln>
                <a:solidFill>
                  <a:srgbClr val="EC5252"/>
                </a:solidFill>
                <a:effectLst/>
                <a:latin typeface="Arial" panose="020B0604020202020204" pitchFamily="34" charset="0"/>
                <a:cs typeface="Arial" panose="020B0604020202020204" pitchFamily="34" charset="0"/>
                <a:hlinkClick r:id="rId292" tooltip="Quantum antenna (page does not exist)"/>
              </a:rPr>
              <a:t>quantum antennae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for transferring information between ion traps.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93"/>
              </a:rPr>
              <a:t>[58]</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By 2011, researchers had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94" tooltip="Qubit"/>
              </a:rPr>
              <a:t>entangled</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14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95" tooltip="Qubit"/>
              </a:rPr>
              <a:t>qubits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96"/>
              </a:rPr>
              <a:t>[59]</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297"/>
              </a:rPr>
              <a:t>[60]</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Fast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98" tooltip="Digital circuit"/>
              </a:rPr>
              <a:t>digital circuits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(including those based on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99" tooltip="Josephson junction"/>
              </a:rPr>
              <a:t>Josephson junctions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00" tooltip="Rapid single flux quantum"/>
              </a:rPr>
              <a:t>rapid single flux quantum</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technology) are becoming more nearly realizable with the discovery of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01" tooltip="Nanoscale superconductor"/>
              </a:rPr>
              <a:t>nanoscale superconductors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02"/>
              </a:rPr>
              <a:t>[61]</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Fiber-optic and photonic (optical) devices, which already have been used to transport data over long distances, have started being used by data centers, side by side with CPU and semiconductor memory components. This allows the separation of RAM from CPU by optical interconnects.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03"/>
              </a:rPr>
              <a:t>[62]</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IBM has created an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104" tooltip="Integrated circuit"/>
              </a:rPr>
              <a:t>integrated circuit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with both electronic and optical information processing in one chip. This is denoted "CMOS-integrated nanophotonics" or (CINP).</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04"/>
              </a:rPr>
              <a:t>[63]</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One benefit of optical interconnects is that motherboards which formerly required a certain kind of system on a chip (SoC) can now move formerly dedicated memory and network controllers off the motherboards, spreading the controllers out onto the rack. This allows standardization of backplane interconnects and motherboards for multiple types of SoCs, which allows more timely upgrades of CPUs.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05"/>
              </a:rPr>
              <a:t>[64]</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Another field of research is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06" tooltip="Spintronics"/>
              </a:rPr>
              <a:t>spintronics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Spintronics can provide computing power and storage, without heat buildup.</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07"/>
              </a:rPr>
              <a:t>[65]</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Some research is being done on hybrid chips, which combine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08" tooltip="Photonics"/>
              </a:rPr>
              <a:t>photonics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spintronics.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09"/>
              </a:rPr>
              <a:t>[66]</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10"/>
              </a:rPr>
              <a:t>[67]</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There is also research ongoing on combining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11" tooltip="Plasmonics"/>
              </a:rPr>
              <a:t>plasmonics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photonics, and electronics.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12"/>
              </a:rPr>
              <a:t>[68]</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Cloud Computing</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13" tooltip="Edit section: Cloud Computing"/>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Cloud computing is a model that allows for the use of computing resources, such as servers or applications, without the need for much interaction between the owner of these resources and the user using them. It is typically offered as a service, making it another example of</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14" tooltip="Software as a service"/>
              </a:rPr>
              <a:t>Software as a Service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15" tooltip="Platform as a service"/>
              </a:rPr>
              <a:t>Platforms as a Service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16" tooltip="Infrastructure as a service"/>
              </a:rPr>
              <a:t>Infrastructure as a Service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depending on the functionality offered. Key characteristics include on-demand access, broad network access, and the capability of rapid scaling.</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17"/>
              </a:rPr>
              <a:t>[69]</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It allows individual users or small business to benefit from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18" tooltip="Economies of scale"/>
              </a:rPr>
              <a:t>economies of scale</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One area of interest in this field is its potential to support energy efficiency. Allowing thousands of instances of computation to occur on one single machine instead of thousands of individual machines could help save energy. It could also ease the transition to more renewable energy, since it would suffice to power one server farm with a set of solar panels or wind turbines rather than millions of peoples' homes.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19"/>
              </a:rPr>
              <a:t>[70]</a:t>
            </a:r>
            <a:endPar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With centralized computing, the field poses several challenges, especially in security and privacy. Current legislation does not sufficiently protect users from companies mishandling their data on the company servers. This suggests potential for further legislative regulations on cloud computing and tech companies.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20"/>
              </a:rPr>
              <a:t>[71]</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rPr>
              <a:t>Quantum Computing</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r>
              <a:rPr kumimoji="0" lang="en-US" altLang="en-US" sz="10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21" tooltip="Edit section: Quantum Computing"/>
              </a:rPr>
              <a:t>edit</a:t>
            </a:r>
            <a:r>
              <a:rPr kumimoji="0" lang="en-US" altLang="en-US" sz="10800" b="0" i="0" u="none" strike="noStrike" cap="none" normalizeH="0" baseline="0">
                <a:ln>
                  <a:noFill/>
                </a:ln>
                <a:solidFill>
                  <a:srgbClr val="A9A39A"/>
                </a:solidFill>
                <a:effectLst/>
                <a:latin typeface="Arial" panose="020B0604020202020204" pitchFamily="34" charset="0"/>
                <a:cs typeface="Arial" panose="020B0604020202020204" pitchFamily="34" charset="0"/>
              </a:rPr>
              <a:t>]</a:t>
            </a:r>
            <a:endParaRPr kumimoji="0" lang="en-US" altLang="en-US" sz="10800" b="1" i="0" u="none" strike="noStrike" cap="none" normalizeH="0" baseline="0">
              <a:ln>
                <a:noFill/>
              </a:ln>
              <a:solidFill>
                <a:srgbClr val="D8D7D4"/>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88" tooltip="Quantum computing"/>
              </a:rPr>
              <a:t>Quantum computing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is an area of research that brings together the disciplines of computer science, information theory, and quantum physics. The idea of information being a basic part of physics is relatively new, but there seems to be a strong tie between information theory and quantum mechanics.</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22"/>
              </a:rPr>
              <a:t>[72]</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Whereas traditional computing operates on a binary system of ones and zeros, quantum computing uses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295" tooltip="Qubit"/>
              </a:rPr>
              <a:t>qubits</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Qubits are capable of being in a superposition, which means that they are in both states, one and zero, simultaneously. This means the qubit is not somewhere between 1 and 0, but actually the value of the qubit will change depending on when you measure it. This trait of qubits is called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23" tooltip="Quantum entanglement"/>
              </a:rPr>
              <a:t>quantum entanglement</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and is the core idea of quantum computing and is what allows quantum computers to do the large scale equations they are used for.</a:t>
            </a:r>
            <a:r>
              <a:rPr kumimoji="0" lang="en-US" altLang="en-US" sz="800" b="0" i="0" u="none" strike="noStrike" cap="none" normalizeH="0" baseline="30000">
                <a:ln>
                  <a:noFill/>
                </a:ln>
                <a:solidFill>
                  <a:srgbClr val="6AAAE8"/>
                </a:solidFill>
                <a:effectLst/>
                <a:latin typeface="Arial" panose="020B0604020202020204" pitchFamily="34" charset="0"/>
                <a:cs typeface="Arial" panose="020B0604020202020204" pitchFamily="34" charset="0"/>
                <a:hlinkClick r:id="rId324"/>
              </a:rPr>
              <a:t>[73]</a:t>
            </a:r>
            <a:r>
              <a:rPr kumimoji="0" lang="en-US" altLang="en-US" sz="800" b="0" i="0" u="none" strike="noStrike" cap="none" normalizeH="0" baseline="0">
                <a:ln>
                  <a:noFill/>
                </a:ln>
                <a:solidFill>
                  <a:srgbClr val="C6C3BF"/>
                </a:solidFill>
                <a:effectLst/>
                <a:latin typeface="Arial" panose="020B0604020202020204" pitchFamily="34" charset="0"/>
                <a:cs typeface="Arial" panose="020B0604020202020204" pitchFamily="34" charset="0"/>
              </a:rPr>
              <a:t> </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Quantum computing is often used for scientific research where a normal computer does not have nearly enough computational power to do the calculations necessary. A good example would be </a:t>
            </a:r>
            <a:r>
              <a:rPr kumimoji="0" lang="en-US" altLang="en-US" sz="1800" b="0" i="0" u="none" strike="noStrike" cap="none" normalizeH="0" baseline="0">
                <a:ln>
                  <a:noFill/>
                </a:ln>
                <a:solidFill>
                  <a:srgbClr val="6AAAE8"/>
                </a:solidFill>
                <a:effectLst/>
                <a:latin typeface="Arial" panose="020B0604020202020204" pitchFamily="34" charset="0"/>
                <a:cs typeface="Arial" panose="020B0604020202020204" pitchFamily="34" charset="0"/>
                <a:hlinkClick r:id="rId325" tooltip="Molecular modelling"/>
              </a:rPr>
              <a:t>molecular modeling</a:t>
            </a:r>
            <a:r>
              <a:rPr kumimoji="0" lang="en-US" altLang="en-US" sz="1800" b="0" i="0" u="none" strike="noStrike" cap="none" normalizeH="0" baseline="0">
                <a:ln>
                  <a:noFill/>
                </a:ln>
                <a:solidFill>
                  <a:srgbClr val="C6C3BF"/>
                </a:solidFill>
                <a:effectLst/>
                <a:latin typeface="Arial" panose="020B0604020202020204" pitchFamily="34" charset="0"/>
                <a:cs typeface="Arial" panose="020B0604020202020204" pitchFamily="34" charset="0"/>
              </a:rPr>
              <a:t>. Large molecules are far too complex for modern computers to calculate what happens to them during a reaction, but the power of quantum computers could open the doors to further understanding these molecules.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7" name="Picture 3" descr="Computer simulation">
            <a:hlinkClick r:id="rId326"/>
            <a:extLst>
              <a:ext uri="{FF2B5EF4-FFF2-40B4-BE49-F238E27FC236}">
                <a16:creationId xmlns:a16="http://schemas.microsoft.com/office/drawing/2014/main" id="{F0F76D74-49FA-4770-9C42-A19961A91205}"/>
              </a:ext>
            </a:extLst>
          </p:cNvPr>
          <p:cNvPicPr>
            <a:picLocks noChangeAspect="1" noChangeArrowheads="1"/>
          </p:cNvPicPr>
          <p:nvPr/>
        </p:nvPicPr>
        <p:blipFill>
          <a:blip r:embed="rId327">
            <a:extLst>
              <a:ext uri="{28A0092B-C50C-407E-A947-70E740481C1C}">
                <a14:useLocalDpi xmlns:a14="http://schemas.microsoft.com/office/drawing/2010/main" val="0"/>
              </a:ext>
            </a:extLst>
          </a:blip>
          <a:srcRect/>
          <a:stretch>
            <a:fillRect/>
          </a:stretch>
        </p:blipFill>
        <p:spPr bwMode="auto">
          <a:xfrm>
            <a:off x="63500" y="-32002413"/>
            <a:ext cx="23812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arly vacuum tube Turing complete computer">
            <a:hlinkClick r:id="rId328"/>
            <a:extLst>
              <a:ext uri="{FF2B5EF4-FFF2-40B4-BE49-F238E27FC236}">
                <a16:creationId xmlns:a16="http://schemas.microsoft.com/office/drawing/2014/main" id="{1EEF9352-7509-4315-A0BE-84FA7E7BAE54}"/>
              </a:ext>
            </a:extLst>
          </p:cNvPr>
          <p:cNvPicPr>
            <a:picLocks noChangeAspect="1" noChangeArrowheads="1"/>
          </p:cNvPicPr>
          <p:nvPr/>
        </p:nvPicPr>
        <p:blipFill>
          <a:blip r:embed="rId329">
            <a:extLst>
              <a:ext uri="{28A0092B-C50C-407E-A947-70E740481C1C}">
                <a14:useLocalDpi xmlns:a14="http://schemas.microsoft.com/office/drawing/2010/main" val="0"/>
              </a:ext>
            </a:extLst>
          </a:blip>
          <a:srcRect/>
          <a:stretch>
            <a:fillRect/>
          </a:stretch>
        </p:blipFill>
        <p:spPr bwMode="auto">
          <a:xfrm>
            <a:off x="63500" y="-29457650"/>
            <a:ext cx="2381250" cy="197167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The Rasberry Pi">
            <a:hlinkClick r:id="rId330"/>
            <a:extLst>
              <a:ext uri="{FF2B5EF4-FFF2-40B4-BE49-F238E27FC236}">
                <a16:creationId xmlns:a16="http://schemas.microsoft.com/office/drawing/2014/main" id="{528ADC13-3C21-42A8-BDB0-C502B5779534}"/>
              </a:ext>
            </a:extLst>
          </p:cNvPr>
          <p:cNvPicPr>
            <a:picLocks noChangeAspect="1" noChangeArrowheads="1"/>
          </p:cNvPicPr>
          <p:nvPr/>
        </p:nvPicPr>
        <p:blipFill>
          <a:blip r:embed="rId331">
            <a:extLst>
              <a:ext uri="{28A0092B-C50C-407E-A947-70E740481C1C}">
                <a14:useLocalDpi xmlns:a14="http://schemas.microsoft.com/office/drawing/2010/main" val="0"/>
              </a:ext>
            </a:extLst>
          </a:blip>
          <a:srcRect/>
          <a:stretch>
            <a:fillRect/>
          </a:stretch>
        </p:blipFill>
        <p:spPr bwMode="auto">
          <a:xfrm>
            <a:off x="63500" y="-27430413"/>
            <a:ext cx="2381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The Antikythera mechanism">
            <a:hlinkClick r:id="rId332"/>
            <a:extLst>
              <a:ext uri="{FF2B5EF4-FFF2-40B4-BE49-F238E27FC236}">
                <a16:creationId xmlns:a16="http://schemas.microsoft.com/office/drawing/2014/main" id="{E30D7576-25E7-40CB-9681-00F2C81FCA88}"/>
              </a:ext>
            </a:extLst>
          </p:cNvPr>
          <p:cNvPicPr>
            <a:picLocks noChangeAspect="1" noChangeArrowheads="1"/>
          </p:cNvPicPr>
          <p:nvPr/>
        </p:nvPicPr>
        <p:blipFill>
          <a:blip r:embed="rId333">
            <a:extLst>
              <a:ext uri="{28A0092B-C50C-407E-A947-70E740481C1C}">
                <a14:useLocalDpi xmlns:a14="http://schemas.microsoft.com/office/drawing/2010/main" val="0"/>
              </a:ext>
            </a:extLst>
          </a:blip>
          <a:srcRect/>
          <a:stretch>
            <a:fillRect/>
          </a:stretch>
        </p:blipFill>
        <p:spPr bwMode="auto">
          <a:xfrm>
            <a:off x="63500" y="-15727363"/>
            <a:ext cx="2381250" cy="2124075"/>
          </a:xfrm>
          <a:prstGeom prst="rect">
            <a:avLst/>
          </a:prstGeom>
          <a:noFill/>
          <a:extLst>
            <a:ext uri="{909E8E84-426E-40DD-AFC4-6F175D3DCCD1}">
              <a14:hiddenFill xmlns:a14="http://schemas.microsoft.com/office/drawing/2010/main">
                <a:solidFill>
                  <a:srgbClr val="FFFFFF"/>
                </a:solidFill>
              </a14:hiddenFill>
            </a:ext>
          </a:extLst>
        </p:spPr>
      </p:pic>
    </p:spTree>
    <p:controls>
      <mc:AlternateContent xmlns:mc="http://schemas.openxmlformats.org/markup-compatibility/2006">
        <mc:Choice xmlns:v="urn:schemas-microsoft-com:vml" Requires="v">
          <p:control spid="1026" name="HTMLCheckbox1" r:id="rId2" imgW="257040" imgH="304920"/>
        </mc:Choice>
        <mc:Fallback>
          <p:control name="HTMLCheckbox1" r:id="rId2" imgW="257040" imgH="304920">
            <p:pic>
              <p:nvPicPr>
                <p:cNvPr id="5" name="HTMLCheckbox1">
                  <a:extLst>
                    <a:ext uri="{FF2B5EF4-FFF2-40B4-BE49-F238E27FC236}">
                      <a16:creationId xmlns:a16="http://schemas.microsoft.com/office/drawing/2014/main" id="{CD8D0AE4-AAFC-4C5B-9871-733BDAD9E9B6}"/>
                    </a:ext>
                  </a:extLst>
                </p:cNvPr>
                <p:cNvPicPr preferRelativeResize="0">
                  <a:picLocks noChangeArrowheads="1" noChangeShapeType="1"/>
                </p:cNvPicPr>
                <p:nvPr/>
              </p:nvPicPr>
              <p:blipFill>
                <a:blip r:embed="rId334"/>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873591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4095</Words>
  <Application>Microsoft Office PowerPoint</Application>
  <PresentationFormat>Widescreen</PresentationFormat>
  <Paragraphs>134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Linux Libertine</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Samuel Vorsah</dc:creator>
  <cp:lastModifiedBy>Samuel Vorsah</cp:lastModifiedBy>
  <cp:revision>1</cp:revision>
  <dcterms:created xsi:type="dcterms:W3CDTF">2020-12-05T23:56:12Z</dcterms:created>
  <dcterms:modified xsi:type="dcterms:W3CDTF">2020-12-06T00:02:17Z</dcterms:modified>
</cp:coreProperties>
</file>